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4.xml" ContentType="application/vnd.openxmlformats-officedocument.presentationml.tags+xml"/>
  <Override PartName="/ppt/tags/tag5.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7" r:id="rId2"/>
  </p:sldMasterIdLst>
  <p:notesMasterIdLst>
    <p:notesMasterId r:id="rId42"/>
  </p:notesMasterIdLst>
  <p:handoutMasterIdLst>
    <p:handoutMasterId r:id="rId43"/>
  </p:handoutMasterIdLst>
  <p:sldIdLst>
    <p:sldId id="325" r:id="rId3"/>
    <p:sldId id="326" r:id="rId4"/>
    <p:sldId id="288" r:id="rId5"/>
    <p:sldId id="289" r:id="rId6"/>
    <p:sldId id="290" r:id="rId7"/>
    <p:sldId id="291" r:id="rId8"/>
    <p:sldId id="311" r:id="rId9"/>
    <p:sldId id="312" r:id="rId10"/>
    <p:sldId id="319" r:id="rId11"/>
    <p:sldId id="313" r:id="rId12"/>
    <p:sldId id="314" r:id="rId13"/>
    <p:sldId id="304" r:id="rId14"/>
    <p:sldId id="285" r:id="rId15"/>
    <p:sldId id="260" r:id="rId16"/>
    <p:sldId id="286" r:id="rId17"/>
    <p:sldId id="287" r:id="rId18"/>
    <p:sldId id="266" r:id="rId19"/>
    <p:sldId id="267" r:id="rId20"/>
    <p:sldId id="268" r:id="rId21"/>
    <p:sldId id="269" r:id="rId22"/>
    <p:sldId id="270" r:id="rId23"/>
    <p:sldId id="271" r:id="rId24"/>
    <p:sldId id="272" r:id="rId25"/>
    <p:sldId id="273" r:id="rId26"/>
    <p:sldId id="274" r:id="rId27"/>
    <p:sldId id="275" r:id="rId28"/>
    <p:sldId id="276" r:id="rId29"/>
    <p:sldId id="277" r:id="rId30"/>
    <p:sldId id="278" r:id="rId31"/>
    <p:sldId id="279" r:id="rId32"/>
    <p:sldId id="280" r:id="rId33"/>
    <p:sldId id="281" r:id="rId34"/>
    <p:sldId id="282" r:id="rId35"/>
    <p:sldId id="298" r:id="rId36"/>
    <p:sldId id="299" r:id="rId37"/>
    <p:sldId id="300" r:id="rId38"/>
    <p:sldId id="301" r:id="rId39"/>
    <p:sldId id="302" r:id="rId40"/>
    <p:sldId id="303" r:id="rId41"/>
  </p:sldIdLst>
  <p:sldSz cx="9144000" cy="6858000" type="screen4x3"/>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581" autoAdjust="0"/>
  </p:normalViewPr>
  <p:slideViewPr>
    <p:cSldViewPr>
      <p:cViewPr varScale="1">
        <p:scale>
          <a:sx n="60" d="100"/>
          <a:sy n="60" d="100"/>
        </p:scale>
        <p:origin x="-1656"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5" d="100"/>
          <a:sy n="65" d="100"/>
        </p:scale>
        <p:origin x="-2844" y="-114"/>
      </p:cViewPr>
      <p:guideLst>
        <p:guide orient="horz" pos="3224"/>
        <p:guide pos="2236"/>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B887616-A29B-42F2-80D2-99B1887609BB}" type="doc">
      <dgm:prSet loTypeId="urn:microsoft.com/office/officeart/2005/8/layout/venn3" loCatId="relationship" qsTypeId="urn:microsoft.com/office/officeart/2005/8/quickstyle/simple1" qsCatId="simple" csTypeId="urn:microsoft.com/office/officeart/2005/8/colors/accent0_3" csCatId="mainScheme"/>
      <dgm:spPr/>
      <dgm:t>
        <a:bodyPr/>
        <a:lstStyle/>
        <a:p>
          <a:endParaRPr lang="en-US"/>
        </a:p>
      </dgm:t>
    </dgm:pt>
    <dgm:pt modelId="{E7267B99-1BE1-4A8F-9931-5391226BE6CB}">
      <dgm:prSet/>
      <dgm:spPr/>
      <dgm:t>
        <a:bodyPr/>
        <a:lstStyle/>
        <a:p>
          <a:pPr rtl="0"/>
          <a:r>
            <a:rPr lang="en-US" dirty="0" smtClean="0">
              <a:solidFill>
                <a:schemeClr val="bg1"/>
              </a:solidFill>
            </a:rPr>
            <a:t>Ensure the availability of data and processing resources.</a:t>
          </a:r>
          <a:endParaRPr lang="en-US" dirty="0">
            <a:solidFill>
              <a:schemeClr val="bg1"/>
            </a:solidFill>
          </a:endParaRPr>
        </a:p>
      </dgm:t>
    </dgm:pt>
    <dgm:pt modelId="{2C462C6A-CC61-44F8-B59B-E4D849A1898A}" type="parTrans" cxnId="{E8683EB0-A51A-47AB-A5A9-CFA1B5233C07}">
      <dgm:prSet/>
      <dgm:spPr/>
      <dgm:t>
        <a:bodyPr/>
        <a:lstStyle/>
        <a:p>
          <a:endParaRPr lang="en-US"/>
        </a:p>
      </dgm:t>
    </dgm:pt>
    <dgm:pt modelId="{53BA757B-F877-4564-B9E1-B29DFBCC959A}" type="sibTrans" cxnId="{E8683EB0-A51A-47AB-A5A9-CFA1B5233C07}">
      <dgm:prSet/>
      <dgm:spPr/>
      <dgm:t>
        <a:bodyPr/>
        <a:lstStyle/>
        <a:p>
          <a:endParaRPr lang="en-US"/>
        </a:p>
      </dgm:t>
    </dgm:pt>
    <dgm:pt modelId="{40BCCD3A-0119-45AC-9639-744473116BAB}">
      <dgm:prSet/>
      <dgm:spPr/>
      <dgm:t>
        <a:bodyPr/>
        <a:lstStyle/>
        <a:p>
          <a:pPr rtl="0"/>
          <a:r>
            <a:rPr lang="en-US" dirty="0" smtClean="0">
              <a:solidFill>
                <a:schemeClr val="bg1"/>
              </a:solidFill>
            </a:rPr>
            <a:t>Provide assurance for the confidentiality and integrity of customer data and allow for the compartmentalization of risk for customers and your organization.</a:t>
          </a:r>
          <a:endParaRPr lang="en-US" dirty="0">
            <a:solidFill>
              <a:schemeClr val="bg1"/>
            </a:solidFill>
          </a:endParaRPr>
        </a:p>
      </dgm:t>
    </dgm:pt>
    <dgm:pt modelId="{06978EF8-7FBF-4F87-AA5E-000D3559024A}" type="parTrans" cxnId="{92EE2CFB-19ED-4BA5-8A83-7CC48BF8DABF}">
      <dgm:prSet/>
      <dgm:spPr/>
      <dgm:t>
        <a:bodyPr/>
        <a:lstStyle/>
        <a:p>
          <a:endParaRPr lang="en-US"/>
        </a:p>
      </dgm:t>
    </dgm:pt>
    <dgm:pt modelId="{58A0FA17-7D14-4203-AA88-F318FCE93FCD}" type="sibTrans" cxnId="{92EE2CFB-19ED-4BA5-8A83-7CC48BF8DABF}">
      <dgm:prSet/>
      <dgm:spPr/>
      <dgm:t>
        <a:bodyPr/>
        <a:lstStyle/>
        <a:p>
          <a:endParaRPr lang="en-US"/>
        </a:p>
      </dgm:t>
    </dgm:pt>
    <dgm:pt modelId="{8824010C-F555-4488-A236-51BBC8759562}">
      <dgm:prSet/>
      <dgm:spPr/>
      <dgm:t>
        <a:bodyPr/>
        <a:lstStyle/>
        <a:p>
          <a:pPr rtl="0"/>
          <a:r>
            <a:rPr lang="en-US" dirty="0" smtClean="0">
              <a:solidFill>
                <a:schemeClr val="bg1"/>
              </a:solidFill>
            </a:rPr>
            <a:t>Ensure the integrity of data processing operations and protect them from unauthorized use.</a:t>
          </a:r>
          <a:endParaRPr lang="en-US" dirty="0">
            <a:solidFill>
              <a:schemeClr val="bg1"/>
            </a:solidFill>
          </a:endParaRPr>
        </a:p>
      </dgm:t>
    </dgm:pt>
    <dgm:pt modelId="{58E60B24-6DED-4B9A-B883-6DCD00A47A49}" type="parTrans" cxnId="{EE29F5AC-FF69-4FC6-87E7-E44521CB1556}">
      <dgm:prSet/>
      <dgm:spPr/>
      <dgm:t>
        <a:bodyPr/>
        <a:lstStyle/>
        <a:p>
          <a:endParaRPr lang="en-US"/>
        </a:p>
      </dgm:t>
    </dgm:pt>
    <dgm:pt modelId="{CEE1BD9B-F16B-4437-982F-3632F17C4C5A}" type="sibTrans" cxnId="{EE29F5AC-FF69-4FC6-87E7-E44521CB1556}">
      <dgm:prSet/>
      <dgm:spPr/>
      <dgm:t>
        <a:bodyPr/>
        <a:lstStyle/>
        <a:p>
          <a:endParaRPr lang="en-US"/>
        </a:p>
      </dgm:t>
    </dgm:pt>
    <dgm:pt modelId="{4FE71675-4349-4B9E-A741-40DB254640DA}">
      <dgm:prSet/>
      <dgm:spPr/>
      <dgm:t>
        <a:bodyPr/>
        <a:lstStyle/>
        <a:p>
          <a:pPr rtl="0"/>
          <a:r>
            <a:rPr lang="en-US" dirty="0" smtClean="0">
              <a:solidFill>
                <a:schemeClr val="bg1"/>
              </a:solidFill>
            </a:rPr>
            <a:t>Ensure the confidentiality of the customer’s and your processed data, and prevent unauthorized disclosure or use.</a:t>
          </a:r>
          <a:endParaRPr lang="en-US" dirty="0">
            <a:solidFill>
              <a:schemeClr val="bg1"/>
            </a:solidFill>
          </a:endParaRPr>
        </a:p>
      </dgm:t>
    </dgm:pt>
    <dgm:pt modelId="{720EF42D-E5DC-4D98-90DA-6BC3CCD98485}" type="parTrans" cxnId="{A5D129EC-8D09-4694-ADF7-FEBC4F11CD0D}">
      <dgm:prSet/>
      <dgm:spPr/>
      <dgm:t>
        <a:bodyPr/>
        <a:lstStyle/>
        <a:p>
          <a:endParaRPr lang="en-US"/>
        </a:p>
      </dgm:t>
    </dgm:pt>
    <dgm:pt modelId="{D76F69C1-49BF-4148-8BA4-AE19BB1D9A80}" type="sibTrans" cxnId="{A5D129EC-8D09-4694-ADF7-FEBC4F11CD0D}">
      <dgm:prSet/>
      <dgm:spPr/>
      <dgm:t>
        <a:bodyPr/>
        <a:lstStyle/>
        <a:p>
          <a:endParaRPr lang="en-US"/>
        </a:p>
      </dgm:t>
    </dgm:pt>
    <dgm:pt modelId="{2B32E73C-CE45-478F-AAAD-FF46EA24D24F}">
      <dgm:prSet/>
      <dgm:spPr/>
      <dgm:t>
        <a:bodyPr/>
        <a:lstStyle/>
        <a:p>
          <a:pPr rtl="0"/>
          <a:r>
            <a:rPr lang="en-US" dirty="0" smtClean="0">
              <a:solidFill>
                <a:schemeClr val="bg1"/>
              </a:solidFill>
            </a:rPr>
            <a:t>Ensure the integrity of the customer’s and your processed data, and prevent the unauthorized and undetected modification, substitution, insertion, and deletion of that data.</a:t>
          </a:r>
          <a:endParaRPr lang="en-US" dirty="0">
            <a:solidFill>
              <a:schemeClr val="bg1"/>
            </a:solidFill>
          </a:endParaRPr>
        </a:p>
      </dgm:t>
    </dgm:pt>
    <dgm:pt modelId="{ED68E8E1-5A67-4BD1-AF40-A20EB35F71CB}" type="parTrans" cxnId="{68DA15F9-A3AA-4224-8589-4F99EC2228C0}">
      <dgm:prSet/>
      <dgm:spPr/>
      <dgm:t>
        <a:bodyPr/>
        <a:lstStyle/>
        <a:p>
          <a:endParaRPr lang="en-US"/>
        </a:p>
      </dgm:t>
    </dgm:pt>
    <dgm:pt modelId="{4139AC0B-0ACD-4691-88BB-1EDF303B3E40}" type="sibTrans" cxnId="{68DA15F9-A3AA-4224-8589-4F99EC2228C0}">
      <dgm:prSet/>
      <dgm:spPr/>
      <dgm:t>
        <a:bodyPr/>
        <a:lstStyle/>
        <a:p>
          <a:endParaRPr lang="en-US"/>
        </a:p>
      </dgm:t>
    </dgm:pt>
    <dgm:pt modelId="{383306A8-6E6F-406F-9820-7EDD8FE40B43}" type="pres">
      <dgm:prSet presAssocID="{5B887616-A29B-42F2-80D2-99B1887609BB}" presName="Name0" presStyleCnt="0">
        <dgm:presLayoutVars>
          <dgm:dir/>
          <dgm:resizeHandles val="exact"/>
        </dgm:presLayoutVars>
      </dgm:prSet>
      <dgm:spPr/>
      <dgm:t>
        <a:bodyPr/>
        <a:lstStyle/>
        <a:p>
          <a:endParaRPr lang="en-US"/>
        </a:p>
      </dgm:t>
    </dgm:pt>
    <dgm:pt modelId="{7DD09BC5-DFE4-4FCC-855B-1922B7FACB06}" type="pres">
      <dgm:prSet presAssocID="{E7267B99-1BE1-4A8F-9931-5391226BE6CB}" presName="Name5" presStyleLbl="vennNode1" presStyleIdx="0" presStyleCnt="5">
        <dgm:presLayoutVars>
          <dgm:bulletEnabled val="1"/>
        </dgm:presLayoutVars>
      </dgm:prSet>
      <dgm:spPr/>
      <dgm:t>
        <a:bodyPr/>
        <a:lstStyle/>
        <a:p>
          <a:endParaRPr lang="en-US"/>
        </a:p>
      </dgm:t>
    </dgm:pt>
    <dgm:pt modelId="{FC8EF7EE-B10F-41F8-B8EE-2B76F8CA750E}" type="pres">
      <dgm:prSet presAssocID="{53BA757B-F877-4564-B9E1-B29DFBCC959A}" presName="space" presStyleCnt="0"/>
      <dgm:spPr/>
    </dgm:pt>
    <dgm:pt modelId="{DFAA4B24-55C4-478D-A63A-CC329A54B600}" type="pres">
      <dgm:prSet presAssocID="{40BCCD3A-0119-45AC-9639-744473116BAB}" presName="Name5" presStyleLbl="vennNode1" presStyleIdx="1" presStyleCnt="5">
        <dgm:presLayoutVars>
          <dgm:bulletEnabled val="1"/>
        </dgm:presLayoutVars>
      </dgm:prSet>
      <dgm:spPr/>
      <dgm:t>
        <a:bodyPr/>
        <a:lstStyle/>
        <a:p>
          <a:endParaRPr lang="en-US"/>
        </a:p>
      </dgm:t>
    </dgm:pt>
    <dgm:pt modelId="{62109DE0-7B92-4E2C-AABC-CAF6052ED7AD}" type="pres">
      <dgm:prSet presAssocID="{58A0FA17-7D14-4203-AA88-F318FCE93FCD}" presName="space" presStyleCnt="0"/>
      <dgm:spPr/>
    </dgm:pt>
    <dgm:pt modelId="{AB770FD4-4425-4D0C-8085-87B70BDAB405}" type="pres">
      <dgm:prSet presAssocID="{8824010C-F555-4488-A236-51BBC8759562}" presName="Name5" presStyleLbl="vennNode1" presStyleIdx="2" presStyleCnt="5">
        <dgm:presLayoutVars>
          <dgm:bulletEnabled val="1"/>
        </dgm:presLayoutVars>
      </dgm:prSet>
      <dgm:spPr/>
      <dgm:t>
        <a:bodyPr/>
        <a:lstStyle/>
        <a:p>
          <a:endParaRPr lang="en-US"/>
        </a:p>
      </dgm:t>
    </dgm:pt>
    <dgm:pt modelId="{27F8B708-E012-4C61-82B8-2AE9CA47B68C}" type="pres">
      <dgm:prSet presAssocID="{CEE1BD9B-F16B-4437-982F-3632F17C4C5A}" presName="space" presStyleCnt="0"/>
      <dgm:spPr/>
    </dgm:pt>
    <dgm:pt modelId="{679ED9DB-8BF5-4E93-B3A9-2E8A3AFD3C8B}" type="pres">
      <dgm:prSet presAssocID="{4FE71675-4349-4B9E-A741-40DB254640DA}" presName="Name5" presStyleLbl="vennNode1" presStyleIdx="3" presStyleCnt="5">
        <dgm:presLayoutVars>
          <dgm:bulletEnabled val="1"/>
        </dgm:presLayoutVars>
      </dgm:prSet>
      <dgm:spPr/>
      <dgm:t>
        <a:bodyPr/>
        <a:lstStyle/>
        <a:p>
          <a:endParaRPr lang="en-US"/>
        </a:p>
      </dgm:t>
    </dgm:pt>
    <dgm:pt modelId="{76DF605F-8FC9-4F1C-90C8-227AB8B8AF12}" type="pres">
      <dgm:prSet presAssocID="{D76F69C1-49BF-4148-8BA4-AE19BB1D9A80}" presName="space" presStyleCnt="0"/>
      <dgm:spPr/>
    </dgm:pt>
    <dgm:pt modelId="{2E456EF4-1877-487F-8014-3DAC339D90A6}" type="pres">
      <dgm:prSet presAssocID="{2B32E73C-CE45-478F-AAAD-FF46EA24D24F}" presName="Name5" presStyleLbl="vennNode1" presStyleIdx="4" presStyleCnt="5">
        <dgm:presLayoutVars>
          <dgm:bulletEnabled val="1"/>
        </dgm:presLayoutVars>
      </dgm:prSet>
      <dgm:spPr/>
      <dgm:t>
        <a:bodyPr/>
        <a:lstStyle/>
        <a:p>
          <a:endParaRPr lang="en-US"/>
        </a:p>
      </dgm:t>
    </dgm:pt>
  </dgm:ptLst>
  <dgm:cxnLst>
    <dgm:cxn modelId="{A5D129EC-8D09-4694-ADF7-FEBC4F11CD0D}" srcId="{5B887616-A29B-42F2-80D2-99B1887609BB}" destId="{4FE71675-4349-4B9E-A741-40DB254640DA}" srcOrd="3" destOrd="0" parTransId="{720EF42D-E5DC-4D98-90DA-6BC3CCD98485}" sibTransId="{D76F69C1-49BF-4148-8BA4-AE19BB1D9A80}"/>
    <dgm:cxn modelId="{E8683EB0-A51A-47AB-A5A9-CFA1B5233C07}" srcId="{5B887616-A29B-42F2-80D2-99B1887609BB}" destId="{E7267B99-1BE1-4A8F-9931-5391226BE6CB}" srcOrd="0" destOrd="0" parTransId="{2C462C6A-CC61-44F8-B59B-E4D849A1898A}" sibTransId="{53BA757B-F877-4564-B9E1-B29DFBCC959A}"/>
    <dgm:cxn modelId="{EE29F5AC-FF69-4FC6-87E7-E44521CB1556}" srcId="{5B887616-A29B-42F2-80D2-99B1887609BB}" destId="{8824010C-F555-4488-A236-51BBC8759562}" srcOrd="2" destOrd="0" parTransId="{58E60B24-6DED-4B9A-B883-6DCD00A47A49}" sibTransId="{CEE1BD9B-F16B-4437-982F-3632F17C4C5A}"/>
    <dgm:cxn modelId="{FE2214B2-971C-418C-B465-ABCDC9A722F0}" type="presOf" srcId="{5B887616-A29B-42F2-80D2-99B1887609BB}" destId="{383306A8-6E6F-406F-9820-7EDD8FE40B43}" srcOrd="0" destOrd="0" presId="urn:microsoft.com/office/officeart/2005/8/layout/venn3"/>
    <dgm:cxn modelId="{F44825F1-0642-4FBC-AE22-AE3AA08BEC58}" type="presOf" srcId="{4FE71675-4349-4B9E-A741-40DB254640DA}" destId="{679ED9DB-8BF5-4E93-B3A9-2E8A3AFD3C8B}" srcOrd="0" destOrd="0" presId="urn:microsoft.com/office/officeart/2005/8/layout/venn3"/>
    <dgm:cxn modelId="{6A0B2474-37E5-41FB-8129-225D8AD22DFB}" type="presOf" srcId="{E7267B99-1BE1-4A8F-9931-5391226BE6CB}" destId="{7DD09BC5-DFE4-4FCC-855B-1922B7FACB06}" srcOrd="0" destOrd="0" presId="urn:microsoft.com/office/officeart/2005/8/layout/venn3"/>
    <dgm:cxn modelId="{C2854659-529F-4F71-9AE1-0074A5FFA59C}" type="presOf" srcId="{40BCCD3A-0119-45AC-9639-744473116BAB}" destId="{DFAA4B24-55C4-478D-A63A-CC329A54B600}" srcOrd="0" destOrd="0" presId="urn:microsoft.com/office/officeart/2005/8/layout/venn3"/>
    <dgm:cxn modelId="{68DA15F9-A3AA-4224-8589-4F99EC2228C0}" srcId="{5B887616-A29B-42F2-80D2-99B1887609BB}" destId="{2B32E73C-CE45-478F-AAAD-FF46EA24D24F}" srcOrd="4" destOrd="0" parTransId="{ED68E8E1-5A67-4BD1-AF40-A20EB35F71CB}" sibTransId="{4139AC0B-0ACD-4691-88BB-1EDF303B3E40}"/>
    <dgm:cxn modelId="{CF70FF64-1D49-49CE-81BA-26C46BC4889A}" type="presOf" srcId="{8824010C-F555-4488-A236-51BBC8759562}" destId="{AB770FD4-4425-4D0C-8085-87B70BDAB405}" srcOrd="0" destOrd="0" presId="urn:microsoft.com/office/officeart/2005/8/layout/venn3"/>
    <dgm:cxn modelId="{2342597A-F803-419C-8BAC-FAA0A71C8FA6}" type="presOf" srcId="{2B32E73C-CE45-478F-AAAD-FF46EA24D24F}" destId="{2E456EF4-1877-487F-8014-3DAC339D90A6}" srcOrd="0" destOrd="0" presId="urn:microsoft.com/office/officeart/2005/8/layout/venn3"/>
    <dgm:cxn modelId="{92EE2CFB-19ED-4BA5-8A83-7CC48BF8DABF}" srcId="{5B887616-A29B-42F2-80D2-99B1887609BB}" destId="{40BCCD3A-0119-45AC-9639-744473116BAB}" srcOrd="1" destOrd="0" parTransId="{06978EF8-7FBF-4F87-AA5E-000D3559024A}" sibTransId="{58A0FA17-7D14-4203-AA88-F318FCE93FCD}"/>
    <dgm:cxn modelId="{EEB52BB2-628E-4EE6-87CC-354261F8A5F6}" type="presParOf" srcId="{383306A8-6E6F-406F-9820-7EDD8FE40B43}" destId="{7DD09BC5-DFE4-4FCC-855B-1922B7FACB06}" srcOrd="0" destOrd="0" presId="urn:microsoft.com/office/officeart/2005/8/layout/venn3"/>
    <dgm:cxn modelId="{9DF6767B-67AC-4FE9-81C2-90B0481DD871}" type="presParOf" srcId="{383306A8-6E6F-406F-9820-7EDD8FE40B43}" destId="{FC8EF7EE-B10F-41F8-B8EE-2B76F8CA750E}" srcOrd="1" destOrd="0" presId="urn:microsoft.com/office/officeart/2005/8/layout/venn3"/>
    <dgm:cxn modelId="{23932243-74AB-4DD1-96B9-454E7AEA2A0B}" type="presParOf" srcId="{383306A8-6E6F-406F-9820-7EDD8FE40B43}" destId="{DFAA4B24-55C4-478D-A63A-CC329A54B600}" srcOrd="2" destOrd="0" presId="urn:microsoft.com/office/officeart/2005/8/layout/venn3"/>
    <dgm:cxn modelId="{4EA17C2F-5992-4406-B96B-E30585ABDFEE}" type="presParOf" srcId="{383306A8-6E6F-406F-9820-7EDD8FE40B43}" destId="{62109DE0-7B92-4E2C-AABC-CAF6052ED7AD}" srcOrd="3" destOrd="0" presId="urn:microsoft.com/office/officeart/2005/8/layout/venn3"/>
    <dgm:cxn modelId="{D55B1302-1C49-41B2-BD24-FE0E2185A32D}" type="presParOf" srcId="{383306A8-6E6F-406F-9820-7EDD8FE40B43}" destId="{AB770FD4-4425-4D0C-8085-87B70BDAB405}" srcOrd="4" destOrd="0" presId="urn:microsoft.com/office/officeart/2005/8/layout/venn3"/>
    <dgm:cxn modelId="{4948013E-1542-494A-9E62-BD29244F759C}" type="presParOf" srcId="{383306A8-6E6F-406F-9820-7EDD8FE40B43}" destId="{27F8B708-E012-4C61-82B8-2AE9CA47B68C}" srcOrd="5" destOrd="0" presId="urn:microsoft.com/office/officeart/2005/8/layout/venn3"/>
    <dgm:cxn modelId="{B54B9B9F-21CF-47E3-9724-1AE8563D209C}" type="presParOf" srcId="{383306A8-6E6F-406F-9820-7EDD8FE40B43}" destId="{679ED9DB-8BF5-4E93-B3A9-2E8A3AFD3C8B}" srcOrd="6" destOrd="0" presId="urn:microsoft.com/office/officeart/2005/8/layout/venn3"/>
    <dgm:cxn modelId="{139A7022-195F-4505-B47A-FD8709F2C4E6}" type="presParOf" srcId="{383306A8-6E6F-406F-9820-7EDD8FE40B43}" destId="{76DF605F-8FC9-4F1C-90C8-227AB8B8AF12}" srcOrd="7" destOrd="0" presId="urn:microsoft.com/office/officeart/2005/8/layout/venn3"/>
    <dgm:cxn modelId="{2A2BE878-F80F-4FE8-BF05-3C299612AD8B}" type="presParOf" srcId="{383306A8-6E6F-406F-9820-7EDD8FE40B43}" destId="{2E456EF4-1877-487F-8014-3DAC339D90A6}" srcOrd="8" destOrd="0" presId="urn:microsoft.com/office/officeart/2005/8/layout/venn3"/>
  </dgm:cxnLst>
  <dgm:bg/>
  <dgm:whole>
    <a:ln>
      <a:solidFill>
        <a:schemeClr val="accent1"/>
      </a:solidFill>
    </a:ln>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F906FB4-F393-4530-B212-545F3BC5BDF5}" type="doc">
      <dgm:prSet loTypeId="urn:microsoft.com/office/officeart/2005/8/layout/arrow4" loCatId="process" qsTypeId="urn:microsoft.com/office/officeart/2005/8/quickstyle/3d1" qsCatId="3D" csTypeId="urn:microsoft.com/office/officeart/2005/8/colors/colorful5" csCatId="colorful"/>
      <dgm:spPr/>
      <dgm:t>
        <a:bodyPr/>
        <a:lstStyle/>
        <a:p>
          <a:endParaRPr lang="en-US"/>
        </a:p>
      </dgm:t>
    </dgm:pt>
    <dgm:pt modelId="{ED119DCB-7429-4013-B874-D0B176A3D736}">
      <dgm:prSet custT="1"/>
      <dgm:spPr/>
      <dgm:t>
        <a:bodyPr/>
        <a:lstStyle/>
        <a:p>
          <a:pPr rtl="0"/>
          <a:r>
            <a:rPr lang="en-US" sz="2000" kern="1200" dirty="0" smtClean="0">
              <a:solidFill>
                <a:schemeClr val="accent1"/>
              </a:solidFill>
              <a:latin typeface="+mn-lt"/>
              <a:ea typeface="+mn-ea"/>
              <a:cs typeface="+mn-cs"/>
            </a:rPr>
            <a:t>Translate, clarify and communicate management’s position on security as defined in high-level security principles. </a:t>
          </a:r>
        </a:p>
      </dgm:t>
    </dgm:pt>
    <dgm:pt modelId="{2857BF34-0E99-48FE-9A35-842BDC17C9D6}" type="parTrans" cxnId="{9A712DB7-EE64-4A76-8994-B4030031EB95}">
      <dgm:prSet/>
      <dgm:spPr/>
      <dgm:t>
        <a:bodyPr/>
        <a:lstStyle/>
        <a:p>
          <a:endParaRPr lang="en-US"/>
        </a:p>
      </dgm:t>
    </dgm:pt>
    <dgm:pt modelId="{02A61DCB-58FA-4FC9-AAC0-26E0512CBE52}" type="sibTrans" cxnId="{9A712DB7-EE64-4A76-8994-B4030031EB95}">
      <dgm:prSet/>
      <dgm:spPr/>
      <dgm:t>
        <a:bodyPr/>
        <a:lstStyle/>
        <a:p>
          <a:endParaRPr lang="en-US"/>
        </a:p>
      </dgm:t>
    </dgm:pt>
    <dgm:pt modelId="{B1A12FF3-4891-40A1-9739-25791FACFD95}">
      <dgm:prSet custT="1"/>
      <dgm:spPr/>
      <dgm:t>
        <a:bodyPr/>
        <a:lstStyle/>
        <a:p>
          <a:pPr rtl="0"/>
          <a:r>
            <a:rPr lang="en-US" sz="2000" kern="1200" dirty="0" smtClean="0">
              <a:solidFill>
                <a:schemeClr val="accent1"/>
              </a:solidFill>
              <a:latin typeface="+mn-lt"/>
              <a:ea typeface="+mn-ea"/>
              <a:cs typeface="+mn-cs"/>
            </a:rPr>
            <a:t>The security policies act as a bridge between these management objectives and specific security requirements.</a:t>
          </a:r>
        </a:p>
      </dgm:t>
    </dgm:pt>
    <dgm:pt modelId="{711B5226-1036-4857-B613-901A9AA35546}" type="parTrans" cxnId="{4B573807-7036-4B45-B693-7F1EF979F9CF}">
      <dgm:prSet/>
      <dgm:spPr/>
      <dgm:t>
        <a:bodyPr/>
        <a:lstStyle/>
        <a:p>
          <a:endParaRPr lang="en-US"/>
        </a:p>
      </dgm:t>
    </dgm:pt>
    <dgm:pt modelId="{9F0A8C93-FD8F-4ABB-8473-3611FB8D82CF}" type="sibTrans" cxnId="{4B573807-7036-4B45-B693-7F1EF979F9CF}">
      <dgm:prSet/>
      <dgm:spPr/>
      <dgm:t>
        <a:bodyPr/>
        <a:lstStyle/>
        <a:p>
          <a:endParaRPr lang="en-US"/>
        </a:p>
      </dgm:t>
    </dgm:pt>
    <dgm:pt modelId="{243B0E0C-B159-493D-8B61-8D42FBC0E991}" type="pres">
      <dgm:prSet presAssocID="{0F906FB4-F393-4530-B212-545F3BC5BDF5}" presName="compositeShape" presStyleCnt="0">
        <dgm:presLayoutVars>
          <dgm:chMax val="2"/>
          <dgm:dir/>
          <dgm:resizeHandles val="exact"/>
        </dgm:presLayoutVars>
      </dgm:prSet>
      <dgm:spPr/>
      <dgm:t>
        <a:bodyPr/>
        <a:lstStyle/>
        <a:p>
          <a:endParaRPr lang="en-US"/>
        </a:p>
      </dgm:t>
    </dgm:pt>
    <dgm:pt modelId="{59A72C9D-4651-42B5-BD0F-8E5D8E117D16}" type="pres">
      <dgm:prSet presAssocID="{ED119DCB-7429-4013-B874-D0B176A3D736}" presName="upArrow" presStyleLbl="node1" presStyleIdx="0" presStyleCnt="2"/>
      <dgm:spPr/>
    </dgm:pt>
    <dgm:pt modelId="{6B222CB9-B156-4FE1-AFCE-FD1C5B5111E1}" type="pres">
      <dgm:prSet presAssocID="{ED119DCB-7429-4013-B874-D0B176A3D736}" presName="upArrowText" presStyleLbl="revTx" presStyleIdx="0" presStyleCnt="2">
        <dgm:presLayoutVars>
          <dgm:chMax val="0"/>
          <dgm:bulletEnabled val="1"/>
        </dgm:presLayoutVars>
      </dgm:prSet>
      <dgm:spPr/>
      <dgm:t>
        <a:bodyPr/>
        <a:lstStyle/>
        <a:p>
          <a:endParaRPr lang="en-US"/>
        </a:p>
      </dgm:t>
    </dgm:pt>
    <dgm:pt modelId="{881A3392-AECB-4FB5-B47F-3C16ED99C177}" type="pres">
      <dgm:prSet presAssocID="{B1A12FF3-4891-40A1-9739-25791FACFD95}" presName="downArrow" presStyleLbl="node1" presStyleIdx="1" presStyleCnt="2"/>
      <dgm:spPr/>
    </dgm:pt>
    <dgm:pt modelId="{279436B7-748B-491F-86A3-F4549D78177A}" type="pres">
      <dgm:prSet presAssocID="{B1A12FF3-4891-40A1-9739-25791FACFD95}" presName="downArrowText" presStyleLbl="revTx" presStyleIdx="1" presStyleCnt="2">
        <dgm:presLayoutVars>
          <dgm:chMax val="0"/>
          <dgm:bulletEnabled val="1"/>
        </dgm:presLayoutVars>
      </dgm:prSet>
      <dgm:spPr/>
      <dgm:t>
        <a:bodyPr/>
        <a:lstStyle/>
        <a:p>
          <a:endParaRPr lang="en-US"/>
        </a:p>
      </dgm:t>
    </dgm:pt>
  </dgm:ptLst>
  <dgm:cxnLst>
    <dgm:cxn modelId="{AE717030-5749-42BC-A4D4-BF2FD4C6FD87}" type="presOf" srcId="{0F906FB4-F393-4530-B212-545F3BC5BDF5}" destId="{243B0E0C-B159-493D-8B61-8D42FBC0E991}" srcOrd="0" destOrd="0" presId="urn:microsoft.com/office/officeart/2005/8/layout/arrow4"/>
    <dgm:cxn modelId="{71521065-50DB-4078-9DDE-932B1F0AEE50}" type="presOf" srcId="{ED119DCB-7429-4013-B874-D0B176A3D736}" destId="{6B222CB9-B156-4FE1-AFCE-FD1C5B5111E1}" srcOrd="0" destOrd="0" presId="urn:microsoft.com/office/officeart/2005/8/layout/arrow4"/>
    <dgm:cxn modelId="{9A712DB7-EE64-4A76-8994-B4030031EB95}" srcId="{0F906FB4-F393-4530-B212-545F3BC5BDF5}" destId="{ED119DCB-7429-4013-B874-D0B176A3D736}" srcOrd="0" destOrd="0" parTransId="{2857BF34-0E99-48FE-9A35-842BDC17C9D6}" sibTransId="{02A61DCB-58FA-4FC9-AAC0-26E0512CBE52}"/>
    <dgm:cxn modelId="{DCCDE969-D541-48B1-B9B1-9F82E045AE9A}" type="presOf" srcId="{B1A12FF3-4891-40A1-9739-25791FACFD95}" destId="{279436B7-748B-491F-86A3-F4549D78177A}" srcOrd="0" destOrd="0" presId="urn:microsoft.com/office/officeart/2005/8/layout/arrow4"/>
    <dgm:cxn modelId="{4B573807-7036-4B45-B693-7F1EF979F9CF}" srcId="{0F906FB4-F393-4530-B212-545F3BC5BDF5}" destId="{B1A12FF3-4891-40A1-9739-25791FACFD95}" srcOrd="1" destOrd="0" parTransId="{711B5226-1036-4857-B613-901A9AA35546}" sibTransId="{9F0A8C93-FD8F-4ABB-8473-3611FB8D82CF}"/>
    <dgm:cxn modelId="{F29339C5-8546-462B-9815-89BF257B9A55}" type="presParOf" srcId="{243B0E0C-B159-493D-8B61-8D42FBC0E991}" destId="{59A72C9D-4651-42B5-BD0F-8E5D8E117D16}" srcOrd="0" destOrd="0" presId="urn:microsoft.com/office/officeart/2005/8/layout/arrow4"/>
    <dgm:cxn modelId="{5BD95ACD-4B24-4545-BB48-F51EFB1F1FE1}" type="presParOf" srcId="{243B0E0C-B159-493D-8B61-8D42FBC0E991}" destId="{6B222CB9-B156-4FE1-AFCE-FD1C5B5111E1}" srcOrd="1" destOrd="0" presId="urn:microsoft.com/office/officeart/2005/8/layout/arrow4"/>
    <dgm:cxn modelId="{FE354403-9B95-4D9B-9E7E-5BF100DB5B76}" type="presParOf" srcId="{243B0E0C-B159-493D-8B61-8D42FBC0E991}" destId="{881A3392-AECB-4FB5-B47F-3C16ED99C177}" srcOrd="2" destOrd="0" presId="urn:microsoft.com/office/officeart/2005/8/layout/arrow4"/>
    <dgm:cxn modelId="{551E7D3C-3203-4683-A207-5C37B5357834}" type="presParOf" srcId="{243B0E0C-B159-493D-8B61-8D42FBC0E991}" destId="{279436B7-748B-491F-86A3-F4549D78177A}" srcOrd="3" destOrd="0" presId="urn:microsoft.com/office/officeart/2005/8/layout/arrow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arrow4">
  <dgm:title val=""/>
  <dgm:desc val=""/>
  <dgm:catLst>
    <dgm:cat type="relationship" pri="8000"/>
    <dgm:cat type="process" pri="30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shape xmlns:r="http://schemas.openxmlformats.org/officeDocument/2006/relationships" r:blip="">
      <dgm:adjLst/>
    </dgm:shape>
    <dgm:presOf/>
    <dgm:choose name="Name0">
      <dgm:if name="Name1" func="var" arg="dir" op="equ" val="norm">
        <dgm:choose name="Name2">
          <dgm:if name="Name3" axis="ch" ptType="node" func="cnt" op="lte" val="1">
            <dgm:constrLst>
              <dgm:constr type="primFontSz" for="des" ptType="node" op="equ" val="65"/>
              <dgm:constr type="w" for="ch" forName="upArrow" refType="w" fact="0.33"/>
              <dgm:constr type="h" for="ch" forName="upArrow" refType="h"/>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dgm:constr type="b" for="ch" forName="upArrowText" refType="h" fact="0.48"/>
              <dgm:constr type="l" for="ch" forName="upArrowText" refType="w" refFor="ch" refForName="upArrow" fact="1.03"/>
            </dgm:constrLst>
          </dgm:if>
          <dgm:else name="Name4">
            <dgm:constrLst>
              <dgm:constr type="primFontSz" for="des" ptType="node" op="equ" val="65"/>
              <dgm:constr type="w" for="ch" forName="upArrow" refType="w" fact="0.33"/>
              <dgm:constr type="h" for="ch" forName="upArrow" refType="h" fact="0.48"/>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fact="0.48"/>
              <dgm:constr type="b" for="ch" forName="upArrowText" refType="h" fact="0.48"/>
              <dgm:constr type="l" for="ch" forName="upArrowText" refType="w" refFor="ch" refForName="upArrow" fact="1.03"/>
              <dgm:constr type="w" for="ch" forName="downArrow" refType="w" fact="0.33"/>
              <dgm:constr type="h" for="ch" forName="downArrow" refType="h" fact="0.48"/>
              <dgm:constr type="t" for="ch" forName="downArrow" refType="h" fact="0.52"/>
              <dgm:constr type="l" for="ch" forName="downArrow" refType="w" refFor="ch" refForName="downArrow" fact="0.3"/>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refType="w" refFor="ch" refForName="downArrow" fact="1.33"/>
            </dgm:constrLst>
          </dgm:else>
        </dgm:choose>
      </dgm:if>
      <dgm:else name="Name5">
        <dgm:choose name="Name6">
          <dgm:if name="Name7" axis="ch" ptType="node" func="cnt" op="lte" val="1">
            <dgm:constrLst>
              <dgm:constr type="primFontSz" for="des" ptType="node" op="equ" val="65"/>
              <dgm:constr type="w" for="ch" forName="upArrow" refType="w" fact="0.33"/>
              <dgm:constr type="h" for="ch" forName="upArrow" refType="h"/>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dgm:constr type="t" for="ch" forName="upArrowText"/>
              <dgm:constr type="l" for="ch" forName="upArrowText" refType="w" fact="0.1"/>
            </dgm:constrLst>
          </dgm:if>
          <dgm:else name="Name8">
            <dgm:constrLst>
              <dgm:constr type="primFontSz" for="des" ptType="node" op="equ" val="65"/>
              <dgm:constr type="w" for="ch" forName="upArrow" refType="w" fact="0.33"/>
              <dgm:constr type="h" for="ch" forName="upArrow" refType="h" fact="0.48"/>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fact="0.48"/>
              <dgm:constr type="t" for="ch" forName="upArrowText"/>
              <dgm:constr type="l" for="ch" forName="upArrowText" refType="w" fact="0.1"/>
              <dgm:constr type="w" for="ch" forName="downArrow" refType="w" fact="0.33"/>
              <dgm:constr type="h" for="ch" forName="downArrow" refType="h" fact="0.48"/>
              <dgm:constr type="t" for="ch" forName="downArrow" refType="h" fact="0.52"/>
              <dgm:constr type="l" for="ch" forName="downArrow" refType="w" fact="0.57"/>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dgm:constrLst>
          </dgm:else>
        </dgm:choose>
      </dgm:else>
    </dgm:choose>
    <dgm:ruleLst/>
    <dgm:forEach name="Name9" axis="ch" ptType="node" cnt="1">
      <dgm:layoutNode name="upArrow" styleLbl="node1">
        <dgm:alg type="sp"/>
        <dgm:shape xmlns:r="http://schemas.openxmlformats.org/officeDocument/2006/relationships" type="upArrow" r:blip="">
          <dgm:adjLst/>
        </dgm:shape>
        <dgm:presOf/>
        <dgm:constrLst/>
        <dgm:ruleLst/>
      </dgm:layoutNode>
      <dgm:layoutNode name="upArrowText" styleLbl="revTx">
        <dgm:varLst>
          <dgm:chMax val="0"/>
          <dgm:bulletEnabled val="1"/>
        </dgm:varLst>
        <dgm:choose name="Name10">
          <dgm:if name="Name11" axis="root des" ptType="all node" func="maxDepth" op="gt" val="1">
            <dgm:alg type="tx">
              <dgm:param type="parTxLTRAlign" val="l"/>
              <dgm:param type="parTxRTLAlign" val="r"/>
              <dgm:param type="txAnchorVertCh" val="mid"/>
            </dgm:alg>
          </dgm:if>
          <dgm:else name="Name12">
            <dgm:choose name="Name13">
              <dgm:if name="Name14" func="var" arg="dir" op="equ" val="norm">
                <dgm:alg type="tx">
                  <dgm:param type="parTxLTRAlign" val="l"/>
                  <dgm:param type="parTxRTLAlign" val="l"/>
                  <dgm:param type="txAnchorVertCh" val="mid"/>
                </dgm:alg>
              </dgm:if>
              <dgm:else name="Name15">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forEach name="Name16" axis="ch" ptType="node" st="2"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chMax val="0"/>
          <dgm:bulletEnabled val="1"/>
        </dgm:varLst>
        <dgm:choose name="Name17">
          <dgm:if name="Name18" axis="root des" ptType="all node" func="maxDepth" op="gt" val="1">
            <dgm:alg type="tx">
              <dgm:param type="parTxLTRAlign" val="l"/>
              <dgm:param type="parTxRTLAlign" val="r"/>
              <dgm:param type="txAnchorVertCh" val="mid"/>
            </dgm:alg>
          </dgm:if>
          <dgm:else name="Name19">
            <dgm:choose name="Name20">
              <dgm:if name="Name21" func="var" arg="dir" op="equ" val="norm">
                <dgm:alg type="tx">
                  <dgm:param type="parTxLTRAlign" val="l"/>
                  <dgm:param type="parTxRTLAlign" val="l"/>
                  <dgm:param type="txAnchorVertCh" val="mid"/>
                </dgm:alg>
              </dgm:if>
              <dgm:else name="Name22">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562388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en-US"/>
          </a:p>
        </p:txBody>
      </p:sp>
      <p:sp>
        <p:nvSpPr>
          <p:cNvPr id="3" name="Date Placeholder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DA207C33-4D56-49FB-9609-07D93E879D4C}" type="datetimeFigureOut">
              <a:rPr lang="en-US" smtClean="0"/>
              <a:pPr/>
              <a:t>9/16/2013</a:t>
            </a:fld>
            <a:endParaRPr lang="en-US"/>
          </a:p>
        </p:txBody>
      </p:sp>
      <p:sp>
        <p:nvSpPr>
          <p:cNvPr id="4" name="Slide Image Placeholder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en-US"/>
          </a:p>
        </p:txBody>
      </p:sp>
      <p:sp>
        <p:nvSpPr>
          <p:cNvPr id="5" name="Notes Placeholder 4"/>
          <p:cNvSpPr>
            <a:spLocks noGrp="1"/>
          </p:cNvSpPr>
          <p:nvPr>
            <p:ph type="body" sz="quarter" idx="3"/>
          </p:nvPr>
        </p:nvSpPr>
        <p:spPr>
          <a:xfrm>
            <a:off x="709930" y="4861441"/>
            <a:ext cx="5679440" cy="4605576"/>
          </a:xfrm>
          <a:prstGeom prst="rect">
            <a:avLst/>
          </a:prstGeom>
        </p:spPr>
        <p:txBody>
          <a:bodyPr vert="horz" lIns="99048" tIns="49524" rIns="99048" bIns="4952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en-US"/>
          </a:p>
        </p:txBody>
      </p:sp>
      <p:sp>
        <p:nvSpPr>
          <p:cNvPr id="7" name="Slide Number Placeholder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2B126D01-D016-4BAB-BE82-CBE7FF6BE6C7}" type="slidenum">
              <a:rPr lang="en-US" smtClean="0"/>
              <a:pPr/>
              <a:t>‹#›</a:t>
            </a:fld>
            <a:endParaRPr lang="en-US"/>
          </a:p>
        </p:txBody>
      </p:sp>
    </p:spTree>
    <p:extLst>
      <p:ext uri="{BB962C8B-B14F-4D97-AF65-F5344CB8AC3E}">
        <p14:creationId xmlns:p14="http://schemas.microsoft.com/office/powerpoint/2010/main" val="11816242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3"/>
          <p:cNvSpPr>
            <a:spLocks noGrp="1" noChangeArrowheads="1"/>
          </p:cNvSpPr>
          <p:nvPr>
            <p:ph type="dt" sz="quarter" idx="1"/>
          </p:nvPr>
        </p:nvSpPr>
        <p:spPr>
          <a:noFill/>
        </p:spPr>
        <p:txBody>
          <a:bodyPr/>
          <a:lstStyle/>
          <a:p>
            <a:r>
              <a:rPr lang="en-GB" dirty="0">
                <a:latin typeface="Arial" pitchFamily="34" charset="0"/>
                <a:cs typeface="Arial" pitchFamily="34" charset="0"/>
              </a:rPr>
              <a:t>Date</a:t>
            </a:r>
          </a:p>
        </p:txBody>
      </p:sp>
      <p:sp>
        <p:nvSpPr>
          <p:cNvPr id="98307" name="Rectangle 7"/>
          <p:cNvSpPr>
            <a:spLocks noGrp="1" noChangeArrowheads="1"/>
          </p:cNvSpPr>
          <p:nvPr>
            <p:ph type="sldNum" sz="quarter" idx="5"/>
          </p:nvPr>
        </p:nvSpPr>
        <p:spPr>
          <a:noFill/>
        </p:spPr>
        <p:txBody>
          <a:bodyPr/>
          <a:lstStyle/>
          <a:p>
            <a:fld id="{FD657D84-0598-498D-9297-4CB041D934BE}" type="slidenum">
              <a:rPr lang="en-GB">
                <a:latin typeface="Arial" pitchFamily="34" charset="0"/>
                <a:cs typeface="Arial" pitchFamily="34" charset="0"/>
              </a:rPr>
              <a:pPr/>
              <a:t>1</a:t>
            </a:fld>
            <a:endParaRPr lang="en-GB" dirty="0">
              <a:latin typeface="Arial" pitchFamily="34" charset="0"/>
              <a:cs typeface="Arial" pitchFamily="34" charset="0"/>
            </a:endParaRPr>
          </a:p>
        </p:txBody>
      </p:sp>
      <p:sp>
        <p:nvSpPr>
          <p:cNvPr id="98308" name="Rectangle 2"/>
          <p:cNvSpPr>
            <a:spLocks noGrp="1" noRot="1" noChangeAspect="1" noChangeArrowheads="1" noTextEdit="1"/>
          </p:cNvSpPr>
          <p:nvPr>
            <p:ph type="sldImg"/>
          </p:nvPr>
        </p:nvSpPr>
        <p:spPr>
          <a:ln/>
        </p:spPr>
      </p:sp>
      <p:sp>
        <p:nvSpPr>
          <p:cNvPr id="98309" name="Rectangle 3"/>
          <p:cNvSpPr>
            <a:spLocks noGrp="1" noChangeArrowheads="1"/>
          </p:cNvSpPr>
          <p:nvPr>
            <p:ph type="body" idx="1"/>
          </p:nvPr>
        </p:nvSpPr>
        <p:spPr>
          <a:noFill/>
          <a:ln/>
        </p:spPr>
        <p:txBody>
          <a:bodyPr/>
          <a:lstStyle/>
          <a:p>
            <a:pPr eaLnBrk="1" hangingPunct="1"/>
            <a:endParaRPr lang="en-US" dirty="0" smtClean="0">
              <a:latin typeface="Arial" pitchFamily="34" charset="0"/>
              <a:cs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3"/>
          <p:cNvSpPr>
            <a:spLocks noGrp="1" noChangeArrowheads="1"/>
          </p:cNvSpPr>
          <p:nvPr>
            <p:ph type="dt" sz="quarter" idx="1"/>
          </p:nvPr>
        </p:nvSpPr>
        <p:spPr>
          <a:noFill/>
        </p:spPr>
        <p:txBody>
          <a:bodyPr/>
          <a:lstStyle/>
          <a:p>
            <a:r>
              <a:rPr lang="en-GB" dirty="0">
                <a:latin typeface="Arial" pitchFamily="34" charset="0"/>
                <a:cs typeface="Arial" pitchFamily="34" charset="0"/>
              </a:rPr>
              <a:t>Date</a:t>
            </a:r>
          </a:p>
        </p:txBody>
      </p:sp>
      <p:sp>
        <p:nvSpPr>
          <p:cNvPr id="102403" name="Rectangle 7"/>
          <p:cNvSpPr>
            <a:spLocks noGrp="1" noChangeArrowheads="1"/>
          </p:cNvSpPr>
          <p:nvPr>
            <p:ph type="sldNum" sz="quarter" idx="5"/>
          </p:nvPr>
        </p:nvSpPr>
        <p:spPr>
          <a:noFill/>
        </p:spPr>
        <p:txBody>
          <a:bodyPr/>
          <a:lstStyle/>
          <a:p>
            <a:fld id="{5E5E2EFC-4F4D-4056-80D6-2CEC34FC1F99}" type="slidenum">
              <a:rPr lang="en-GB">
                <a:latin typeface="Arial" pitchFamily="34" charset="0"/>
                <a:cs typeface="Arial" pitchFamily="34" charset="0"/>
              </a:rPr>
              <a:pPr/>
              <a:t>2</a:t>
            </a:fld>
            <a:endParaRPr lang="en-GB" dirty="0">
              <a:latin typeface="Arial" pitchFamily="34" charset="0"/>
              <a:cs typeface="Arial" pitchFamily="34" charset="0"/>
            </a:endParaRPr>
          </a:p>
        </p:txBody>
      </p:sp>
      <p:sp>
        <p:nvSpPr>
          <p:cNvPr id="102404" name="Rectangle 2"/>
          <p:cNvSpPr>
            <a:spLocks noGrp="1" noRot="1" noChangeAspect="1" noChangeArrowheads="1" noTextEdit="1"/>
          </p:cNvSpPr>
          <p:nvPr>
            <p:ph type="sldImg"/>
          </p:nvPr>
        </p:nvSpPr>
        <p:spPr>
          <a:ln/>
        </p:spPr>
      </p:sp>
      <p:sp>
        <p:nvSpPr>
          <p:cNvPr id="102405" name="Rectangle 3"/>
          <p:cNvSpPr>
            <a:spLocks noGrp="1" noChangeArrowheads="1"/>
          </p:cNvSpPr>
          <p:nvPr>
            <p:ph type="body" idx="1"/>
          </p:nvPr>
        </p:nvSpPr>
        <p:spPr>
          <a:noFill/>
          <a:ln/>
        </p:spPr>
        <p:txBody>
          <a:bodyPr/>
          <a:lstStyle/>
          <a:p>
            <a:pPr eaLnBrk="1" hangingPunct="1"/>
            <a:endParaRPr lang="en-US" dirty="0" smtClean="0">
              <a:latin typeface="Arial" pitchFamily="34" charset="0"/>
              <a:cs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90478">
              <a:defRPr/>
            </a:pPr>
            <a:r>
              <a:rPr lang="en-US" dirty="0" smtClean="0"/>
              <a:t>Information security policies are usually documented in one or more information security policy documents. </a:t>
            </a:r>
          </a:p>
          <a:p>
            <a:endParaRPr lang="en-US" dirty="0"/>
          </a:p>
        </p:txBody>
      </p:sp>
      <p:sp>
        <p:nvSpPr>
          <p:cNvPr id="4" name="Slide Number Placeholder 3"/>
          <p:cNvSpPr>
            <a:spLocks noGrp="1"/>
          </p:cNvSpPr>
          <p:nvPr>
            <p:ph type="sldNum" sz="quarter" idx="10"/>
          </p:nvPr>
        </p:nvSpPr>
        <p:spPr/>
        <p:txBody>
          <a:bodyPr/>
          <a:lstStyle/>
          <a:p>
            <a:fld id="{2B126D01-D016-4BAB-BE82-CBE7FF6BE6C7}" type="slidenum">
              <a:rPr lang="en-US" smtClean="0"/>
              <a:pPr/>
              <a:t>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90478">
              <a:defRPr/>
            </a:pPr>
            <a:r>
              <a:rPr lang="en-US" dirty="0" smtClean="0"/>
              <a:t>Organizations that require audits of their internal systems for compliance with various regulations will often use information security policies as the reference for the audit</a:t>
            </a:r>
          </a:p>
          <a:p>
            <a:endParaRPr lang="en-US" dirty="0"/>
          </a:p>
        </p:txBody>
      </p:sp>
      <p:sp>
        <p:nvSpPr>
          <p:cNvPr id="4" name="Slide Number Placeholder 3"/>
          <p:cNvSpPr>
            <a:spLocks noGrp="1"/>
          </p:cNvSpPr>
          <p:nvPr>
            <p:ph type="sldNum" sz="quarter" idx="10"/>
          </p:nvPr>
        </p:nvSpPr>
        <p:spPr/>
        <p:txBody>
          <a:bodyPr/>
          <a:lstStyle/>
          <a:p>
            <a:fld id="{2B126D01-D016-4BAB-BE82-CBE7FF6BE6C7}" type="slidenum">
              <a:rPr lang="en-US" smtClean="0"/>
              <a:pPr/>
              <a:t>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90478">
              <a:defRPr/>
            </a:pPr>
            <a:r>
              <a:rPr lang="en-US" dirty="0" smtClean="0"/>
              <a:t>The policy should specify the mechanisms through which these requirements can be met.</a:t>
            </a:r>
          </a:p>
          <a:p>
            <a:endParaRPr lang="en-US" dirty="0"/>
          </a:p>
        </p:txBody>
      </p:sp>
      <p:sp>
        <p:nvSpPr>
          <p:cNvPr id="4" name="Slide Number Placeholder 3"/>
          <p:cNvSpPr>
            <a:spLocks noGrp="1"/>
          </p:cNvSpPr>
          <p:nvPr>
            <p:ph type="sldNum" sz="quarter" idx="10"/>
          </p:nvPr>
        </p:nvSpPr>
        <p:spPr/>
        <p:txBody>
          <a:bodyPr/>
          <a:lstStyle/>
          <a:p>
            <a:fld id="{2B126D01-D016-4BAB-BE82-CBE7FF6BE6C7}" type="slidenum">
              <a:rPr lang="en-US" smtClean="0"/>
              <a:pPr/>
              <a:t>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F0E66B1-DBE1-4A19-8FA3-FBA1D7902AEC}" type="slidenum">
              <a:rPr lang="en-US"/>
              <a:pPr/>
              <a:t>16</a:t>
            </a:fld>
            <a:endParaRPr lang="en-US"/>
          </a:p>
        </p:txBody>
      </p:sp>
      <p:sp>
        <p:nvSpPr>
          <p:cNvPr id="77826" name="Rectangle 2"/>
          <p:cNvSpPr>
            <a:spLocks noGrp="1" noRot="1" noChangeAspect="1" noChangeArrowheads="1" noTextEdit="1"/>
          </p:cNvSpPr>
          <p:nvPr>
            <p:ph type="sldImg"/>
          </p:nvPr>
        </p:nvSpPr>
        <p:spPr>
          <a:xfrm>
            <a:off x="993775" y="768350"/>
            <a:ext cx="5113338" cy="3836988"/>
          </a:xfrm>
          <a:ln/>
        </p:spPr>
      </p:sp>
      <p:sp>
        <p:nvSpPr>
          <p:cNvPr id="77827" name="Rectangle 3"/>
          <p:cNvSpPr>
            <a:spLocks noGrp="1" noChangeArrowheads="1"/>
          </p:cNvSpPr>
          <p:nvPr>
            <p:ph type="body" idx="1"/>
          </p:nvPr>
        </p:nvSpPr>
        <p:spPr>
          <a:xfrm>
            <a:off x="946574" y="4861441"/>
            <a:ext cx="5206153" cy="4605576"/>
          </a:xfrm>
        </p:spPr>
        <p:txBody>
          <a:bodyPr/>
          <a:lstStyle/>
          <a:p>
            <a:endParaRPr lang="en-A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90478">
              <a:defRPr/>
            </a:pPr>
            <a:r>
              <a:rPr lang="en-US" dirty="0" smtClean="0"/>
              <a:t>Without their support, the cooperation needed across departments will likely doom the implementation. Department heads must be involved, and specifically, Human Resources and Legal Services must play an integral part.</a:t>
            </a:r>
          </a:p>
          <a:p>
            <a:endParaRPr lang="en-US" dirty="0"/>
          </a:p>
        </p:txBody>
      </p:sp>
      <p:sp>
        <p:nvSpPr>
          <p:cNvPr id="4" name="Slide Number Placeholder 3"/>
          <p:cNvSpPr>
            <a:spLocks noGrp="1"/>
          </p:cNvSpPr>
          <p:nvPr>
            <p:ph type="sldNum" sz="quarter" idx="10"/>
          </p:nvPr>
        </p:nvSpPr>
        <p:spPr/>
        <p:txBody>
          <a:bodyPr/>
          <a:lstStyle/>
          <a:p>
            <a:fld id="{2B126D01-D016-4BAB-BE82-CBE7FF6BE6C7}" type="slidenum">
              <a:rPr lang="en-US" smtClean="0"/>
              <a:pPr/>
              <a:t>34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ver slide">
    <p:spTree>
      <p:nvGrpSpPr>
        <p:cNvPr id="1" name=""/>
        <p:cNvGrpSpPr/>
        <p:nvPr/>
      </p:nvGrpSpPr>
      <p:grpSpPr>
        <a:xfrm>
          <a:off x="0" y="0"/>
          <a:ext cx="0" cy="0"/>
          <a:chOff x="0" y="0"/>
          <a:chExt cx="0" cy="0"/>
        </a:xfrm>
      </p:grpSpPr>
      <p:sp>
        <p:nvSpPr>
          <p:cNvPr id="4" name="Text Box 2"/>
          <p:cNvSpPr txBox="1">
            <a:spLocks noChangeArrowheads="1"/>
          </p:cNvSpPr>
          <p:nvPr>
            <p:custDataLst>
              <p:tags r:id="rId1"/>
            </p:custDataLst>
          </p:nvPr>
        </p:nvSpPr>
        <p:spPr bwMode="auto">
          <a:xfrm>
            <a:off x="5813425" y="6338888"/>
            <a:ext cx="3187700" cy="361950"/>
          </a:xfrm>
          <a:prstGeom prst="rect">
            <a:avLst/>
          </a:prstGeom>
          <a:noFill/>
          <a:ln w="9525">
            <a:noFill/>
            <a:miter lim="800000"/>
            <a:headEnd/>
            <a:tailEnd/>
          </a:ln>
          <a:effectLst/>
        </p:spPr>
        <p:txBody>
          <a:bodyPr rIns="0" bIns="0" anchor="b"/>
          <a:lstStyle/>
          <a:p>
            <a:pPr algn="r">
              <a:spcBef>
                <a:spcPct val="50000"/>
              </a:spcBef>
              <a:spcAft>
                <a:spcPct val="0"/>
              </a:spcAft>
              <a:buSzTx/>
            </a:pPr>
            <a:r>
              <a:rPr lang="en-GB" sz="3000" dirty="0">
                <a:solidFill>
                  <a:schemeClr val="tx2"/>
                </a:solidFill>
                <a:latin typeface="PwC_Logo" pitchFamily="2" charset="2"/>
              </a:rPr>
              <a:t>PwC</a:t>
            </a:r>
          </a:p>
        </p:txBody>
      </p:sp>
      <p:sp>
        <p:nvSpPr>
          <p:cNvPr id="6" name="Textplatzhalter Descriptor 1"/>
          <p:cNvSpPr>
            <a:spLocks noGrp="1"/>
          </p:cNvSpPr>
          <p:nvPr>
            <p:ph type="body" sz="quarter" idx="10" hasCustomPrompt="1"/>
          </p:nvPr>
        </p:nvSpPr>
        <p:spPr>
          <a:xfrm>
            <a:off x="180000" y="131668"/>
            <a:ext cx="8877600" cy="248604"/>
          </a:xfrm>
        </p:spPr>
        <p:txBody>
          <a:bodyPr lIns="0" tIns="0" rIns="0" bIns="0" anchor="t" anchorCtr="0">
            <a:noAutofit/>
          </a:bodyPr>
          <a:lstStyle>
            <a:lvl1pPr marL="342900" marR="0" indent="-342900" algn="l" defTabSz="914400" rtl="0" eaLnBrk="1" fontAlgn="auto" latinLnBrk="0" hangingPunct="1">
              <a:lnSpc>
                <a:spcPct val="100000"/>
              </a:lnSpc>
              <a:spcBef>
                <a:spcPct val="20000"/>
              </a:spcBef>
              <a:spcAft>
                <a:spcPts val="0"/>
              </a:spcAft>
              <a:buClrTx/>
              <a:buSzTx/>
              <a:buFontTx/>
              <a:buNone/>
              <a:tabLst/>
              <a:defRPr sz="1600">
                <a:solidFill>
                  <a:schemeClr val="tx2"/>
                </a:solidFill>
              </a:defRPr>
            </a:lvl1pPr>
          </a:lstStyle>
          <a:p>
            <a:pPr lvl="0"/>
            <a:r>
              <a:rPr lang="en-GB" noProof="0" dirty="0" smtClean="0"/>
              <a:t>Descriptor 1 Service Area or Industry or Audience Segment (Author) </a:t>
            </a:r>
          </a:p>
        </p:txBody>
      </p:sp>
      <p:sp>
        <p:nvSpPr>
          <p:cNvPr id="9" name="Textplatzhalter Descriptor 2"/>
          <p:cNvSpPr>
            <a:spLocks noGrp="1"/>
          </p:cNvSpPr>
          <p:nvPr>
            <p:ph type="body" sz="quarter" idx="11" hasCustomPrompt="1"/>
          </p:nvPr>
        </p:nvSpPr>
        <p:spPr>
          <a:xfrm>
            <a:off x="180000" y="365712"/>
            <a:ext cx="8877600" cy="248604"/>
          </a:xfrm>
        </p:spPr>
        <p:txBody>
          <a:bodyPr lIns="0" tIns="0" rIns="0" bIns="0" anchor="t" anchorCtr="0">
            <a:normAutofit/>
          </a:bodyPr>
          <a:lstStyle>
            <a:lvl1pPr marL="342900" marR="0" indent="-342900" algn="l" defTabSz="914400" rtl="0" eaLnBrk="1" fontAlgn="auto" latinLnBrk="0" hangingPunct="1">
              <a:lnSpc>
                <a:spcPct val="100000"/>
              </a:lnSpc>
              <a:spcBef>
                <a:spcPct val="20000"/>
              </a:spcBef>
              <a:spcAft>
                <a:spcPts val="0"/>
              </a:spcAft>
              <a:buClrTx/>
              <a:buSzTx/>
              <a:buFontTx/>
              <a:buNone/>
              <a:tabLst/>
              <a:defRPr sz="1600">
                <a:solidFill>
                  <a:schemeClr val="accent1"/>
                </a:solidFill>
              </a:defRPr>
            </a:lvl1pPr>
          </a:lstStyle>
          <a:p>
            <a:pPr lvl="0"/>
            <a:r>
              <a:rPr lang="en-GB" noProof="0" dirty="0" smtClean="0"/>
              <a:t>Descriptor 2 Service or Industry (Topic: What is it about) </a:t>
            </a:r>
          </a:p>
          <a:p>
            <a:pPr lvl="0"/>
            <a:endParaRPr lang="en-GB" noProof="0" dirty="0" smtClean="0"/>
          </a:p>
        </p:txBody>
      </p:sp>
      <p:sp>
        <p:nvSpPr>
          <p:cNvPr id="7" name="Rectangle 2050"/>
          <p:cNvSpPr>
            <a:spLocks noGrp="1" noChangeArrowheads="1"/>
          </p:cNvSpPr>
          <p:nvPr>
            <p:ph type="ctrTitle" hasCustomPrompt="1"/>
          </p:nvPr>
        </p:nvSpPr>
        <p:spPr bwMode="auto">
          <a:xfrm>
            <a:off x="180000" y="1084083"/>
            <a:ext cx="8780400" cy="1245953"/>
          </a:xfrm>
        </p:spPr>
        <p:txBody>
          <a:bodyPr rIns="91440" bIns="0" anchor="b" anchorCtr="0"/>
          <a:lstStyle>
            <a:lvl1pPr>
              <a:spcBef>
                <a:spcPct val="50000"/>
              </a:spcBef>
              <a:spcAft>
                <a:spcPct val="0"/>
              </a:spcAft>
              <a:defRPr sz="4000">
                <a:solidFill>
                  <a:schemeClr val="accent1"/>
                </a:solidFill>
              </a:defRPr>
            </a:lvl1pPr>
          </a:lstStyle>
          <a:p>
            <a:pPr>
              <a:spcBef>
                <a:spcPct val="50000"/>
              </a:spcBef>
              <a:spcAft>
                <a:spcPct val="0"/>
              </a:spcAft>
            </a:pPr>
            <a:r>
              <a:rPr lang="en-GB" sz="4000" dirty="0" smtClean="0"/>
              <a:t>Client name appears here</a:t>
            </a:r>
            <a:endParaRPr lang="en-GB" sz="4000" dirty="0"/>
          </a:p>
        </p:txBody>
      </p:sp>
      <p:sp>
        <p:nvSpPr>
          <p:cNvPr id="10" name="Rectangle 2051"/>
          <p:cNvSpPr>
            <a:spLocks noGrp="1" noChangeArrowheads="1"/>
          </p:cNvSpPr>
          <p:nvPr>
            <p:ph type="subTitle" sz="quarter" idx="1" hasCustomPrompt="1"/>
          </p:nvPr>
        </p:nvSpPr>
        <p:spPr>
          <a:xfrm>
            <a:off x="180000" y="2338022"/>
            <a:ext cx="8780400" cy="1195754"/>
          </a:xfrm>
        </p:spPr>
        <p:txBody>
          <a:bodyPr/>
          <a:lstStyle>
            <a:lvl1pPr>
              <a:spcBef>
                <a:spcPct val="0"/>
              </a:spcBef>
              <a:spcAft>
                <a:spcPct val="0"/>
              </a:spcAft>
              <a:defRPr sz="4000">
                <a:solidFill>
                  <a:schemeClr val="tx2"/>
                </a:solidFill>
              </a:defRPr>
            </a:lvl1pPr>
            <a:lvl2pPr marL="1588" lvl="1" indent="358775">
              <a:defRPr sz="4000"/>
            </a:lvl2pPr>
            <a:lvl3pPr marL="382588" lvl="2" indent="360363">
              <a:defRPr sz="4000"/>
            </a:lvl3pPr>
            <a:lvl4pPr marL="744538" lvl="3" indent="388938">
              <a:defRPr sz="4000"/>
            </a:lvl4pPr>
            <a:lvl5pPr marL="1135063" lvl="4" indent="379413">
              <a:defRPr sz="4000"/>
            </a:lvl5pPr>
          </a:lstStyle>
          <a:p>
            <a:pPr lvl="0"/>
            <a:r>
              <a:rPr lang="en-GB" dirty="0" smtClean="0"/>
              <a:t>Main presentation title</a:t>
            </a:r>
            <a:br>
              <a:rPr lang="en-GB" dirty="0" smtClean="0"/>
            </a:br>
            <a:r>
              <a:rPr lang="en-GB" dirty="0" smtClean="0"/>
              <a:t>Date appears here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ver only">
    <p:spTree>
      <p:nvGrpSpPr>
        <p:cNvPr id="1" name=""/>
        <p:cNvGrpSpPr/>
        <p:nvPr/>
      </p:nvGrpSpPr>
      <p:grpSpPr>
        <a:xfrm>
          <a:off x="0" y="0"/>
          <a:ext cx="0" cy="0"/>
          <a:chOff x="0" y="0"/>
          <a:chExt cx="0" cy="0"/>
        </a:xfrm>
      </p:grpSpPr>
      <p:sp>
        <p:nvSpPr>
          <p:cNvPr id="9" name="PwCFirm"/>
          <p:cNvSpPr txBox="1"/>
          <p:nvPr/>
        </p:nvSpPr>
        <p:spPr>
          <a:xfrm>
            <a:off x="185574" y="6516552"/>
            <a:ext cx="2928958" cy="169277"/>
          </a:xfrm>
          <a:prstGeom prst="rect">
            <a:avLst/>
          </a:prstGeom>
          <a:noFill/>
        </p:spPr>
        <p:txBody>
          <a:bodyPr wrap="square" lIns="0" tIns="0" rIns="0" bIns="0" rtlCol="0">
            <a:spAutoFit/>
          </a:bodyPr>
          <a:lstStyle/>
          <a:p>
            <a:r>
              <a:rPr lang="en-GB" sz="1100" noProof="0" dirty="0" smtClean="0">
                <a:solidFill>
                  <a:schemeClr val="accent1"/>
                </a:solidFill>
              </a:rPr>
              <a:t>PricewaterhouseCoopers</a:t>
            </a:r>
            <a:endParaRPr lang="en-GB" sz="1100" noProof="0" dirty="0">
              <a:solidFill>
                <a:schemeClr val="accent1"/>
              </a:solidFill>
            </a:endParaRPr>
          </a:p>
        </p:txBody>
      </p:sp>
      <p:sp>
        <p:nvSpPr>
          <p:cNvPr id="8" name="Date Placeholder 7"/>
          <p:cNvSpPr>
            <a:spLocks noGrp="1"/>
          </p:cNvSpPr>
          <p:nvPr>
            <p:ph type="dt" sz="half" idx="10"/>
          </p:nvPr>
        </p:nvSpPr>
        <p:spPr>
          <a:xfrm>
            <a:off x="6804664" y="6366618"/>
            <a:ext cx="2133600" cy="170916"/>
          </a:xfrm>
          <a:prstGeom prst="rect">
            <a:avLst/>
          </a:prstGeom>
        </p:spPr>
        <p:txBody>
          <a:bodyPr/>
          <a:lstStyle/>
          <a:p>
            <a:fld id="{1D8BD707-D9CF-40AE-B4C6-C98DA3205C09}" type="datetimeFigureOut">
              <a:rPr lang="en-US" smtClean="0"/>
              <a:pPr/>
              <a:t>9/16/2013</a:t>
            </a:fld>
            <a:endParaRPr lang="en-US"/>
          </a:p>
        </p:txBody>
      </p:sp>
      <p:sp>
        <p:nvSpPr>
          <p:cNvPr id="10" name="Slide Number Placeholder 9"/>
          <p:cNvSpPr>
            <a:spLocks noGrp="1"/>
          </p:cNvSpPr>
          <p:nvPr>
            <p:ph type="sldNum" sz="quarter" idx="11"/>
          </p:nvPr>
        </p:nvSpPr>
        <p:spPr>
          <a:xfrm>
            <a:off x="6804664" y="6526472"/>
            <a:ext cx="2133600" cy="150811"/>
          </a:xfrm>
          <a:prstGeom prst="rect">
            <a:avLst/>
          </a:prstGeom>
        </p:spPr>
        <p:txBody>
          <a:bodyPr/>
          <a:lstStyle/>
          <a:p>
            <a:fld id="{B6F15528-21DE-4FAA-801E-634DDDAF4B2B}" type="slidenum">
              <a:rPr lang="en-US" smtClean="0"/>
              <a:pPr/>
              <a:t>‹#›</a:t>
            </a:fld>
            <a:endParaRPr lang="en-US"/>
          </a:p>
        </p:txBody>
      </p:sp>
      <p:sp>
        <p:nvSpPr>
          <p:cNvPr id="13" name="Footer Placeholder 12"/>
          <p:cNvSpPr>
            <a:spLocks noGrp="1"/>
          </p:cNvSpPr>
          <p:nvPr>
            <p:ph type="ftr" sz="quarter" idx="12"/>
          </p:nvPr>
        </p:nvSpPr>
        <p:spPr>
          <a:xfrm>
            <a:off x="185574" y="6366618"/>
            <a:ext cx="6243814" cy="159411"/>
          </a:xfrm>
          <a:prstGeom prst="rect">
            <a:avLst/>
          </a:prstGeom>
        </p:spPr>
        <p:txBody>
          <a:bodyPr/>
          <a:lstStyle/>
          <a:p>
            <a:endParaRPr lang="en-US"/>
          </a:p>
        </p:txBody>
      </p:sp>
      <p:sp>
        <p:nvSpPr>
          <p:cNvPr id="14" name="Title 13"/>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Empty no Footer">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Empty">
    <p:spTree>
      <p:nvGrpSpPr>
        <p:cNvPr id="1" name=""/>
        <p:cNvGrpSpPr/>
        <p:nvPr/>
      </p:nvGrpSpPr>
      <p:grpSpPr>
        <a:xfrm>
          <a:off x="0" y="0"/>
          <a:ext cx="0" cy="0"/>
          <a:chOff x="0" y="0"/>
          <a:chExt cx="0" cy="0"/>
        </a:xfrm>
      </p:grpSpPr>
      <p:sp>
        <p:nvSpPr>
          <p:cNvPr id="7" name="PwCFirm"/>
          <p:cNvSpPr txBox="1"/>
          <p:nvPr/>
        </p:nvSpPr>
        <p:spPr>
          <a:xfrm>
            <a:off x="185574" y="6516552"/>
            <a:ext cx="2928958" cy="169277"/>
          </a:xfrm>
          <a:prstGeom prst="rect">
            <a:avLst/>
          </a:prstGeom>
          <a:noFill/>
        </p:spPr>
        <p:txBody>
          <a:bodyPr wrap="square" lIns="0" tIns="0" rIns="0" bIns="0" rtlCol="0">
            <a:spAutoFit/>
          </a:bodyPr>
          <a:lstStyle/>
          <a:p>
            <a:r>
              <a:rPr lang="en-GB" sz="1100" noProof="0" dirty="0" smtClean="0">
                <a:solidFill>
                  <a:schemeClr val="accent1"/>
                </a:solidFill>
              </a:rPr>
              <a:t>PricewaterhouseCoopers</a:t>
            </a:r>
            <a:endParaRPr lang="en-GB" sz="1100" noProof="0" dirty="0">
              <a:solidFill>
                <a:schemeClr val="accent1"/>
              </a:solidFill>
            </a:endParaRPr>
          </a:p>
        </p:txBody>
      </p:sp>
      <p:sp>
        <p:nvSpPr>
          <p:cNvPr id="6" name="Date Placeholder 5"/>
          <p:cNvSpPr>
            <a:spLocks noGrp="1"/>
          </p:cNvSpPr>
          <p:nvPr>
            <p:ph type="dt" sz="half" idx="10"/>
          </p:nvPr>
        </p:nvSpPr>
        <p:spPr>
          <a:xfrm>
            <a:off x="6804664" y="6366618"/>
            <a:ext cx="2133600" cy="170916"/>
          </a:xfrm>
          <a:prstGeom prst="rect">
            <a:avLst/>
          </a:prstGeom>
        </p:spPr>
        <p:txBody>
          <a:bodyPr/>
          <a:lstStyle/>
          <a:p>
            <a:fld id="{1D8BD707-D9CF-40AE-B4C6-C98DA3205C09}" type="datetimeFigureOut">
              <a:rPr lang="en-US" smtClean="0"/>
              <a:pPr/>
              <a:t>9/16/2013</a:t>
            </a:fld>
            <a:endParaRPr lang="en-US"/>
          </a:p>
        </p:txBody>
      </p:sp>
      <p:sp>
        <p:nvSpPr>
          <p:cNvPr id="9" name="Slide Number Placeholder 8"/>
          <p:cNvSpPr>
            <a:spLocks noGrp="1"/>
          </p:cNvSpPr>
          <p:nvPr>
            <p:ph type="sldNum" sz="quarter" idx="11"/>
          </p:nvPr>
        </p:nvSpPr>
        <p:spPr>
          <a:xfrm>
            <a:off x="6804664" y="6526472"/>
            <a:ext cx="2133600" cy="150811"/>
          </a:xfrm>
          <a:prstGeom prst="rect">
            <a:avLst/>
          </a:prstGeom>
        </p:spPr>
        <p:txBody>
          <a:bodyPr/>
          <a:lstStyle/>
          <a:p>
            <a:fld id="{B6F15528-21DE-4FAA-801E-634DDDAF4B2B}" type="slidenum">
              <a:rPr lang="en-US" smtClean="0"/>
              <a:pPr/>
              <a:t>‹#›</a:t>
            </a:fld>
            <a:endParaRPr lang="en-US"/>
          </a:p>
        </p:txBody>
      </p:sp>
      <p:sp>
        <p:nvSpPr>
          <p:cNvPr id="10" name="Footer Placeholder 9"/>
          <p:cNvSpPr>
            <a:spLocks noGrp="1"/>
          </p:cNvSpPr>
          <p:nvPr>
            <p:ph type="ftr" sz="quarter" idx="12"/>
          </p:nvPr>
        </p:nvSpPr>
        <p:spPr>
          <a:xfrm>
            <a:off x="185574" y="6366618"/>
            <a:ext cx="6243814" cy="159411"/>
          </a:xfrm>
          <a:prstGeom prst="rect">
            <a:avLst/>
          </a:prstGeom>
        </p:spPr>
        <p:txBody>
          <a:bodyPr/>
          <a:lstStyle/>
          <a:p>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losing Statement">
    <p:spTree>
      <p:nvGrpSpPr>
        <p:cNvPr id="1" name=""/>
        <p:cNvGrpSpPr/>
        <p:nvPr/>
      </p:nvGrpSpPr>
      <p:grpSpPr>
        <a:xfrm>
          <a:off x="0" y="0"/>
          <a:ext cx="0" cy="0"/>
          <a:chOff x="0" y="0"/>
          <a:chExt cx="0" cy="0"/>
        </a:xfrm>
      </p:grpSpPr>
      <p:sp>
        <p:nvSpPr>
          <p:cNvPr id="4" name="Text Box 2"/>
          <p:cNvSpPr txBox="1">
            <a:spLocks noChangeArrowheads="1"/>
          </p:cNvSpPr>
          <p:nvPr>
            <p:custDataLst>
              <p:tags r:id="rId1"/>
            </p:custDataLst>
          </p:nvPr>
        </p:nvSpPr>
        <p:spPr bwMode="auto">
          <a:xfrm>
            <a:off x="5813425" y="6338888"/>
            <a:ext cx="3187700" cy="361950"/>
          </a:xfrm>
          <a:prstGeom prst="rect">
            <a:avLst/>
          </a:prstGeom>
          <a:noFill/>
          <a:ln w="9525">
            <a:noFill/>
            <a:miter lim="800000"/>
            <a:headEnd/>
            <a:tailEnd/>
          </a:ln>
          <a:effectLst/>
        </p:spPr>
        <p:txBody>
          <a:bodyPr rIns="0" bIns="0" anchor="b"/>
          <a:lstStyle/>
          <a:p>
            <a:pPr algn="r">
              <a:spcBef>
                <a:spcPct val="50000"/>
              </a:spcBef>
              <a:spcAft>
                <a:spcPct val="0"/>
              </a:spcAft>
              <a:buSzTx/>
            </a:pPr>
            <a:r>
              <a:rPr lang="en-GB" sz="3000" dirty="0">
                <a:solidFill>
                  <a:schemeClr val="tx2"/>
                </a:solidFill>
                <a:latin typeface="PwC_Logo" pitchFamily="2" charset="2"/>
              </a:rPr>
              <a:t>PwC</a:t>
            </a:r>
          </a:p>
        </p:txBody>
      </p:sp>
      <p:sp>
        <p:nvSpPr>
          <p:cNvPr id="10" name="Titel 1"/>
          <p:cNvSpPr>
            <a:spLocks noGrp="1"/>
          </p:cNvSpPr>
          <p:nvPr>
            <p:ph type="title" hasCustomPrompt="1"/>
          </p:nvPr>
        </p:nvSpPr>
        <p:spPr>
          <a:xfrm>
            <a:off x="180000" y="71414"/>
            <a:ext cx="8792550" cy="1643521"/>
          </a:xfrm>
        </p:spPr>
        <p:txBody>
          <a:bodyPr/>
          <a:lstStyle>
            <a:lvl1pPr>
              <a:defRPr sz="4000">
                <a:solidFill>
                  <a:schemeClr val="accent1"/>
                </a:solidFill>
              </a:defRPr>
            </a:lvl1pPr>
          </a:lstStyle>
          <a:p>
            <a:r>
              <a:rPr lang="en-GB" noProof="0" dirty="0" smtClean="0"/>
              <a:t>Closing statement</a:t>
            </a:r>
            <a:endParaRPr lang="en-GB" sz="2400" noProof="0" dirty="0">
              <a:solidFill>
                <a:schemeClr val="tx2"/>
              </a:solidFill>
            </a:endParaRPr>
          </a:p>
        </p:txBody>
      </p:sp>
      <p:sp>
        <p:nvSpPr>
          <p:cNvPr id="5" name="Text Placeholder 8"/>
          <p:cNvSpPr>
            <a:spLocks noGrp="1"/>
          </p:cNvSpPr>
          <p:nvPr>
            <p:ph type="body" sz="quarter" idx="10" hasCustomPrompt="1"/>
          </p:nvPr>
        </p:nvSpPr>
        <p:spPr>
          <a:xfrm>
            <a:off x="169863" y="6089650"/>
            <a:ext cx="5184652" cy="596900"/>
          </a:xfrm>
        </p:spPr>
        <p:txBody>
          <a:bodyPr anchor="b" anchorCtr="0"/>
          <a:lstStyle>
            <a:lvl1pPr>
              <a:spcBef>
                <a:spcPts val="0"/>
              </a:spcBef>
              <a:spcAft>
                <a:spcPts val="0"/>
              </a:spcAft>
              <a:defRPr sz="800">
                <a:solidFill>
                  <a:schemeClr val="accent1"/>
                </a:solidFill>
              </a:defRPr>
            </a:lvl1pPr>
          </a:lstStyle>
          <a:p>
            <a:pPr lvl="0"/>
            <a:r>
              <a:rPr lang="en-GB" smtClean="0"/>
              <a:t>Add legal text and copyright here.</a:t>
            </a:r>
            <a:endParaRPr lang="en-GB"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804664" y="6366618"/>
            <a:ext cx="2133600" cy="170916"/>
          </a:xfrm>
          <a:prstGeom prst="rect">
            <a:avLst/>
          </a:prstGeom>
        </p:spPr>
        <p:txBody>
          <a:bodyPr/>
          <a:lstStyle/>
          <a:p>
            <a:fld id="{1D8BD707-D9CF-40AE-B4C6-C98DA3205C09}" type="datetimeFigureOut">
              <a:rPr lang="en-US" smtClean="0"/>
              <a:pPr/>
              <a:t>9/16/2013</a:t>
            </a:fld>
            <a:endParaRPr lang="en-US"/>
          </a:p>
        </p:txBody>
      </p:sp>
      <p:sp>
        <p:nvSpPr>
          <p:cNvPr id="5" name="Footer Placeholder 4"/>
          <p:cNvSpPr>
            <a:spLocks noGrp="1"/>
          </p:cNvSpPr>
          <p:nvPr>
            <p:ph type="ftr" sz="quarter" idx="11"/>
          </p:nvPr>
        </p:nvSpPr>
        <p:spPr>
          <a:xfrm>
            <a:off x="185574" y="6366618"/>
            <a:ext cx="6243814" cy="159411"/>
          </a:xfrm>
          <a:prstGeom prst="rect">
            <a:avLst/>
          </a:prstGeom>
        </p:spPr>
        <p:txBody>
          <a:bodyPr/>
          <a:lstStyle/>
          <a:p>
            <a:endParaRPr lang="en-US"/>
          </a:p>
        </p:txBody>
      </p:sp>
      <p:sp>
        <p:nvSpPr>
          <p:cNvPr id="6" name="Slide Number Placeholder 5"/>
          <p:cNvSpPr>
            <a:spLocks noGrp="1"/>
          </p:cNvSpPr>
          <p:nvPr>
            <p:ph type="sldNum" sz="quarter" idx="12"/>
          </p:nvPr>
        </p:nvSpPr>
        <p:spPr>
          <a:xfrm>
            <a:off x="6804664" y="6526472"/>
            <a:ext cx="2133600" cy="150811"/>
          </a:xfrm>
          <a:prstGeom prst="rect">
            <a:avLst/>
          </a:prstGeom>
        </p:spPr>
        <p:txBody>
          <a:bodyPr/>
          <a:lstStyle/>
          <a:p>
            <a:fld id="{B6F15528-21DE-4FAA-801E-634DDDAF4B2B}"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a:xfrm>
            <a:off x="185574" y="6366618"/>
            <a:ext cx="6243814" cy="159411"/>
          </a:xfrm>
          <a:prstGeom prst="rect">
            <a:avLst/>
          </a:prstGeom>
        </p:spPr>
        <p:txBody>
          <a:bodyPr/>
          <a:lstStyle>
            <a:lvl1pPr>
              <a:defRPr/>
            </a:lvl1pPr>
          </a:lstStyle>
          <a:p>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655362" name="Rectangle 2050"/>
          <p:cNvSpPr>
            <a:spLocks noGrp="1" noChangeArrowheads="1"/>
          </p:cNvSpPr>
          <p:nvPr>
            <p:ph type="ctrTitle"/>
          </p:nvPr>
        </p:nvSpPr>
        <p:spPr bwMode="auto">
          <a:xfrm>
            <a:off x="161925" y="608013"/>
            <a:ext cx="8804275" cy="820737"/>
          </a:xfrm>
        </p:spPr>
        <p:txBody>
          <a:bodyPr rIns="91440" bIns="45720"/>
          <a:lstStyle>
            <a:lvl1pPr>
              <a:defRPr/>
            </a:lvl1pPr>
          </a:lstStyle>
          <a:p>
            <a:r>
              <a:rPr lang="en-GB"/>
              <a:t>Click to edit Master title style</a:t>
            </a:r>
          </a:p>
        </p:txBody>
      </p:sp>
      <p:sp>
        <p:nvSpPr>
          <p:cNvPr id="655363" name="Rectangle 2051"/>
          <p:cNvSpPr>
            <a:spLocks noGrp="1" noChangeArrowheads="1"/>
          </p:cNvSpPr>
          <p:nvPr>
            <p:ph type="subTitle" sz="quarter" idx="1"/>
          </p:nvPr>
        </p:nvSpPr>
        <p:spPr>
          <a:xfrm>
            <a:off x="161925" y="1752600"/>
            <a:ext cx="8804275" cy="4338638"/>
          </a:xfrm>
        </p:spPr>
        <p:txBody>
          <a:bodyPr/>
          <a:lstStyle>
            <a:lvl1pPr>
              <a:spcBef>
                <a:spcPct val="0"/>
              </a:spcBef>
              <a:spcAft>
                <a:spcPct val="0"/>
              </a:spcAft>
              <a:defRPr/>
            </a:lvl1pPr>
            <a:lvl2pPr marL="1588" lvl="1" indent="379413">
              <a:defRPr/>
            </a:lvl2pPr>
            <a:lvl3pPr marL="382588" lvl="2" indent="360363">
              <a:defRPr/>
            </a:lvl3pPr>
            <a:lvl4pPr marL="744538" lvl="3" indent="388938">
              <a:defRPr/>
            </a:lvl4pPr>
            <a:lvl5pPr marL="1135063" lvl="4" indent="379413">
              <a:defRPr/>
            </a:lvl5pPr>
          </a:lstStyle>
          <a:p>
            <a:r>
              <a:rPr lang="en-GB"/>
              <a:t>Click to edit Master subtitle style</a:t>
            </a:r>
          </a:p>
          <a:p>
            <a:pPr lvl="1"/>
            <a:r>
              <a:rPr lang="en-GB"/>
              <a:t>Second level</a:t>
            </a:r>
          </a:p>
          <a:p>
            <a:pPr lvl="2"/>
            <a:r>
              <a:rPr lang="en-GB"/>
              <a:t>Third level</a:t>
            </a:r>
          </a:p>
          <a:p>
            <a:pPr lvl="3"/>
            <a:r>
              <a:rPr lang="en-GB"/>
              <a:t>Fourth level</a:t>
            </a:r>
          </a:p>
          <a:p>
            <a:pPr lvl="4"/>
            <a:r>
              <a:rPr lang="en-GB"/>
              <a:t>Fifth level</a:t>
            </a:r>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r>
              <a:rPr lang="en-GB"/>
              <a:t>Slide </a:t>
            </a:r>
            <a:fld id="{AE0AF927-C721-458C-86DD-60B43CE109D1}" type="slidenum">
              <a:rPr lang="en-GB"/>
              <a:pPr/>
              <a:t>‹#›</a:t>
            </a:fld>
            <a:endParaRPr lang="en-GB"/>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r>
              <a:rPr lang="en-GB"/>
              <a:t>Slide </a:t>
            </a:r>
            <a:fld id="{D641C596-C62D-403E-8982-4FAFEC0919C4}" type="slidenum">
              <a:rPr lang="en-GB"/>
              <a:pPr/>
              <a:t>‹#›</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338" y="1166813"/>
            <a:ext cx="4333875" cy="5102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166813"/>
            <a:ext cx="4335462" cy="5102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r>
              <a:rPr lang="en-GB"/>
              <a:t>Slide </a:t>
            </a:r>
            <a:fld id="{35E441D5-AD50-4EF8-A9C4-AAA4E706B2F9}" type="slidenum">
              <a:rPr lang="en-GB"/>
              <a:pPr/>
              <a:t>‹#›</a:t>
            </a:fld>
            <a:endParaRPr lang="en-GB"/>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ver slide with Two Images">
    <p:spTree>
      <p:nvGrpSpPr>
        <p:cNvPr id="1" name=""/>
        <p:cNvGrpSpPr/>
        <p:nvPr/>
      </p:nvGrpSpPr>
      <p:grpSpPr>
        <a:xfrm>
          <a:off x="0" y="0"/>
          <a:ext cx="0" cy="0"/>
          <a:chOff x="0" y="0"/>
          <a:chExt cx="0" cy="0"/>
        </a:xfrm>
      </p:grpSpPr>
      <p:sp>
        <p:nvSpPr>
          <p:cNvPr id="4" name="Text Box 2"/>
          <p:cNvSpPr txBox="1">
            <a:spLocks noChangeArrowheads="1"/>
          </p:cNvSpPr>
          <p:nvPr>
            <p:custDataLst>
              <p:tags r:id="rId1"/>
            </p:custDataLst>
          </p:nvPr>
        </p:nvSpPr>
        <p:spPr bwMode="auto">
          <a:xfrm>
            <a:off x="5813425" y="6338888"/>
            <a:ext cx="3187700" cy="361950"/>
          </a:xfrm>
          <a:prstGeom prst="rect">
            <a:avLst/>
          </a:prstGeom>
          <a:noFill/>
          <a:ln w="9525">
            <a:noFill/>
            <a:miter lim="800000"/>
            <a:headEnd/>
            <a:tailEnd/>
          </a:ln>
          <a:effectLst/>
        </p:spPr>
        <p:txBody>
          <a:bodyPr rIns="0" bIns="0" anchor="b"/>
          <a:lstStyle/>
          <a:p>
            <a:pPr algn="r">
              <a:spcBef>
                <a:spcPct val="50000"/>
              </a:spcBef>
              <a:spcAft>
                <a:spcPct val="0"/>
              </a:spcAft>
              <a:buSzTx/>
            </a:pPr>
            <a:r>
              <a:rPr lang="en-GB" sz="3000" dirty="0">
                <a:solidFill>
                  <a:schemeClr val="tx2"/>
                </a:solidFill>
                <a:latin typeface="PwC_Logo" pitchFamily="2" charset="2"/>
              </a:rPr>
              <a:t>PwC</a:t>
            </a:r>
          </a:p>
        </p:txBody>
      </p:sp>
      <p:sp>
        <p:nvSpPr>
          <p:cNvPr id="13" name="Picture Placeholder 12"/>
          <p:cNvSpPr>
            <a:spLocks noGrp="1"/>
          </p:cNvSpPr>
          <p:nvPr>
            <p:ph type="pic" sz="quarter" idx="10"/>
          </p:nvPr>
        </p:nvSpPr>
        <p:spPr>
          <a:xfrm>
            <a:off x="180000" y="2163600"/>
            <a:ext cx="4305600" cy="3258000"/>
          </a:xfrm>
        </p:spPr>
        <p:txBody>
          <a:bodyPr/>
          <a:lstStyle/>
          <a:p>
            <a:r>
              <a:rPr lang="en-US" noProof="0" smtClean="0"/>
              <a:t>Click icon to add picture</a:t>
            </a:r>
            <a:endParaRPr lang="en-GB" noProof="0" dirty="0"/>
          </a:p>
        </p:txBody>
      </p:sp>
      <p:sp>
        <p:nvSpPr>
          <p:cNvPr id="14" name="Picture Placeholder 12"/>
          <p:cNvSpPr>
            <a:spLocks noGrp="1"/>
          </p:cNvSpPr>
          <p:nvPr>
            <p:ph type="pic" sz="quarter" idx="11"/>
          </p:nvPr>
        </p:nvSpPr>
        <p:spPr>
          <a:xfrm>
            <a:off x="4654800" y="2163600"/>
            <a:ext cx="4305600" cy="3258000"/>
          </a:xfrm>
        </p:spPr>
        <p:txBody>
          <a:bodyPr/>
          <a:lstStyle/>
          <a:p>
            <a:r>
              <a:rPr lang="en-US" noProof="0" smtClean="0"/>
              <a:t>Click icon to add picture</a:t>
            </a:r>
            <a:endParaRPr lang="en-GB" noProof="0" dirty="0"/>
          </a:p>
        </p:txBody>
      </p:sp>
      <p:sp>
        <p:nvSpPr>
          <p:cNvPr id="6" name="Rectangle 2050"/>
          <p:cNvSpPr>
            <a:spLocks noGrp="1" noChangeArrowheads="1"/>
          </p:cNvSpPr>
          <p:nvPr>
            <p:ph type="ctrTitle" hasCustomPrompt="1"/>
          </p:nvPr>
        </p:nvSpPr>
        <p:spPr bwMode="auto">
          <a:xfrm>
            <a:off x="180000" y="66561"/>
            <a:ext cx="8780400" cy="602956"/>
          </a:xfrm>
        </p:spPr>
        <p:txBody>
          <a:bodyPr rIns="91440" bIns="0" anchor="b" anchorCtr="0"/>
          <a:lstStyle>
            <a:lvl1pPr>
              <a:spcBef>
                <a:spcPct val="50000"/>
              </a:spcBef>
              <a:spcAft>
                <a:spcPct val="0"/>
              </a:spcAft>
              <a:defRPr sz="4000">
                <a:solidFill>
                  <a:schemeClr val="accent1"/>
                </a:solidFill>
              </a:defRPr>
            </a:lvl1pPr>
          </a:lstStyle>
          <a:p>
            <a:pPr>
              <a:spcBef>
                <a:spcPct val="50000"/>
              </a:spcBef>
              <a:spcAft>
                <a:spcPct val="0"/>
              </a:spcAft>
            </a:pPr>
            <a:r>
              <a:rPr lang="en-GB" sz="4000" dirty="0" smtClean="0"/>
              <a:t>Client name appears here</a:t>
            </a:r>
            <a:endParaRPr lang="en-GB" sz="4000" dirty="0"/>
          </a:p>
        </p:txBody>
      </p:sp>
      <p:sp>
        <p:nvSpPr>
          <p:cNvPr id="7" name="Rectangle 2051"/>
          <p:cNvSpPr>
            <a:spLocks noGrp="1" noChangeArrowheads="1"/>
          </p:cNvSpPr>
          <p:nvPr>
            <p:ph type="subTitle" sz="quarter" idx="1" hasCustomPrompt="1"/>
          </p:nvPr>
        </p:nvSpPr>
        <p:spPr>
          <a:xfrm>
            <a:off x="180000" y="663457"/>
            <a:ext cx="8780400" cy="1195754"/>
          </a:xfrm>
        </p:spPr>
        <p:txBody>
          <a:bodyPr/>
          <a:lstStyle>
            <a:lvl1pPr>
              <a:spcBef>
                <a:spcPct val="0"/>
              </a:spcBef>
              <a:spcAft>
                <a:spcPct val="0"/>
              </a:spcAft>
              <a:defRPr sz="4000">
                <a:solidFill>
                  <a:schemeClr val="tx2"/>
                </a:solidFill>
              </a:defRPr>
            </a:lvl1pPr>
            <a:lvl2pPr marL="1588" lvl="1" indent="358775">
              <a:defRPr sz="4000"/>
            </a:lvl2pPr>
            <a:lvl3pPr marL="382588" lvl="2" indent="360363">
              <a:defRPr sz="4000"/>
            </a:lvl3pPr>
            <a:lvl4pPr marL="744538" lvl="3" indent="388938">
              <a:defRPr sz="4000"/>
            </a:lvl4pPr>
            <a:lvl5pPr marL="1135063" lvl="4" indent="379413">
              <a:defRPr sz="4000"/>
            </a:lvl5pPr>
          </a:lstStyle>
          <a:p>
            <a:pPr lvl="0"/>
            <a:r>
              <a:rPr lang="en-GB" dirty="0" smtClean="0"/>
              <a:t>Main presentation title</a:t>
            </a:r>
            <a:br>
              <a:rPr lang="en-GB" dirty="0" smtClean="0"/>
            </a:br>
            <a:r>
              <a:rPr lang="en-GB" dirty="0" smtClean="0"/>
              <a:t>Date appears here</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r>
              <a:rPr lang="en-GB"/>
              <a:t>Slide </a:t>
            </a:r>
            <a:fld id="{14597805-6470-428C-83F2-9145D1CF2277}" type="slidenum">
              <a:rPr lang="en-GB"/>
              <a:pPr/>
              <a:t>‹#›</a:t>
            </a:fld>
            <a:endParaRPr lang="en-GB"/>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r>
              <a:rPr lang="en-GB"/>
              <a:t>Slide </a:t>
            </a:r>
            <a:fld id="{232F24A0-FEFC-41DB-8EF2-F84451304501}" type="slidenum">
              <a:rPr lang="en-GB"/>
              <a:pPr/>
              <a:t>‹#›</a:t>
            </a:fld>
            <a:endParaRPr lang="en-GB"/>
          </a:p>
        </p:txBody>
      </p:sp>
    </p:spTree>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r>
              <a:rPr lang="en-GB"/>
              <a:t>Slide </a:t>
            </a:r>
            <a:fld id="{ABA54AF3-5B5C-45AA-BBC6-009006B2F2D0}" type="slidenum">
              <a:rPr lang="en-GB"/>
              <a:pPr/>
              <a:t>‹#›</a:t>
            </a:fld>
            <a:endParaRPr lang="en-GB"/>
          </a:p>
        </p:txBody>
      </p:sp>
    </p:spTree>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r>
              <a:rPr lang="en-GB"/>
              <a:t>Slide </a:t>
            </a:r>
            <a:fld id="{37D8EED2-DAED-40EC-8285-58DD53685073}" type="slidenum">
              <a:rPr lang="en-GB"/>
              <a:pPr/>
              <a:t>‹#›</a:t>
            </a:fld>
            <a:endParaRPr lang="en-GB"/>
          </a:p>
        </p:txBody>
      </p:sp>
    </p:spTree>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r>
              <a:rPr lang="en-GB"/>
              <a:t>Slide </a:t>
            </a:r>
            <a:fld id="{6C87FD25-8A72-4E7F-B03F-E12081F3BACA}" type="slidenum">
              <a:rPr lang="en-GB"/>
              <a:pPr/>
              <a:t>‹#›</a:t>
            </a:fld>
            <a:endParaRPr lang="en-GB"/>
          </a:p>
        </p:txBody>
      </p:sp>
    </p:spTree>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r>
              <a:rPr lang="en-GB"/>
              <a:t>Slide </a:t>
            </a:r>
            <a:fld id="{0B5E1AB5-BC16-49F9-B559-634C5FAC4104}" type="slidenum">
              <a:rPr lang="en-GB"/>
              <a:pPr/>
              <a:t>‹#›</a:t>
            </a:fld>
            <a:endParaRPr lang="en-GB"/>
          </a:p>
        </p:txBody>
      </p:sp>
    </p:spTree>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77038" y="230188"/>
            <a:ext cx="2205037" cy="60388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60338" y="230188"/>
            <a:ext cx="6464300" cy="60388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r>
              <a:rPr lang="en-GB"/>
              <a:t>Slide </a:t>
            </a:r>
            <a:fld id="{E4A0A21A-A5E8-4E78-9CA4-67507FCFBFB0}" type="slidenum">
              <a:rPr lang="en-GB"/>
              <a:pPr/>
              <a:t>‹#›</a:t>
            </a:fld>
            <a:endParaRPr lang="en-GB"/>
          </a:p>
        </p:txBody>
      </p:sp>
    </p:spTree>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76213" y="230188"/>
            <a:ext cx="8805862" cy="75565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60338" y="1166813"/>
            <a:ext cx="8821737" cy="5102225"/>
          </a:xfrm>
        </p:spPr>
        <p:txBody>
          <a:bodyPr/>
          <a:lstStyle/>
          <a:p>
            <a:endParaRPr lang="en-US"/>
          </a:p>
        </p:txBody>
      </p:sp>
      <p:sp>
        <p:nvSpPr>
          <p:cNvPr id="4" name="Slide Number Placeholder 3"/>
          <p:cNvSpPr>
            <a:spLocks noGrp="1"/>
          </p:cNvSpPr>
          <p:nvPr>
            <p:ph type="sldNum" sz="quarter" idx="10"/>
          </p:nvPr>
        </p:nvSpPr>
        <p:spPr>
          <a:xfrm>
            <a:off x="6810375" y="6613525"/>
            <a:ext cx="2159000" cy="161925"/>
          </a:xfrm>
        </p:spPr>
        <p:txBody>
          <a:bodyPr/>
          <a:lstStyle>
            <a:lvl1pPr>
              <a:defRPr/>
            </a:lvl1pPr>
          </a:lstStyle>
          <a:p>
            <a:r>
              <a:rPr lang="en-GB"/>
              <a:t>Slide </a:t>
            </a:r>
            <a:fld id="{F502A00B-F18A-4A40-89CB-699938043BDC}" type="slidenum">
              <a:rPr lang="en-GB"/>
              <a:pPr/>
              <a:t>‹#›</a:t>
            </a:fld>
            <a:endParaRPr lang="en-GB"/>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Divider">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180000" y="1778399"/>
            <a:ext cx="8769600" cy="4322363"/>
          </a:xfrm>
        </p:spPr>
        <p:txBody>
          <a:bodyPr/>
          <a:lstStyle/>
          <a:p>
            <a:r>
              <a:rPr lang="en-GB" dirty="0" smtClean="0"/>
              <a:t>Section title 1</a:t>
            </a:r>
          </a:p>
          <a:p>
            <a:r>
              <a:rPr lang="en-GB" dirty="0" smtClean="0"/>
              <a:t>Section title 2</a:t>
            </a:r>
          </a:p>
          <a:p>
            <a:r>
              <a:rPr lang="en-GB" dirty="0" smtClean="0"/>
              <a:t>Section title 3</a:t>
            </a:r>
            <a:endParaRPr lang="en-GB" dirty="0"/>
          </a:p>
        </p:txBody>
      </p:sp>
      <p:sp>
        <p:nvSpPr>
          <p:cNvPr id="5" name="Title 4"/>
          <p:cNvSpPr>
            <a:spLocks noGrp="1"/>
          </p:cNvSpPr>
          <p:nvPr>
            <p:ph type="title" hasCustomPrompt="1"/>
          </p:nvPr>
        </p:nvSpPr>
        <p:spPr/>
        <p:txBody>
          <a:bodyPr/>
          <a:lstStyle/>
          <a:p>
            <a:r>
              <a:rPr lang="en-GB" noProof="0" dirty="0" smtClean="0"/>
              <a:t>Agenda/Contents/Section</a:t>
            </a:r>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tent: One">
    <p:spTree>
      <p:nvGrpSpPr>
        <p:cNvPr id="1" name=""/>
        <p:cNvGrpSpPr/>
        <p:nvPr/>
      </p:nvGrpSpPr>
      <p:grpSpPr>
        <a:xfrm>
          <a:off x="0" y="0"/>
          <a:ext cx="0" cy="0"/>
          <a:chOff x="0" y="0"/>
          <a:chExt cx="0" cy="0"/>
        </a:xfrm>
      </p:grpSpPr>
      <p:sp>
        <p:nvSpPr>
          <p:cNvPr id="10" name="PwCFirm"/>
          <p:cNvSpPr txBox="1"/>
          <p:nvPr/>
        </p:nvSpPr>
        <p:spPr>
          <a:xfrm>
            <a:off x="185574" y="6516552"/>
            <a:ext cx="2928958" cy="169277"/>
          </a:xfrm>
          <a:prstGeom prst="rect">
            <a:avLst/>
          </a:prstGeom>
          <a:noFill/>
        </p:spPr>
        <p:txBody>
          <a:bodyPr wrap="square" lIns="0" tIns="0" rIns="0" bIns="0" rtlCol="0">
            <a:spAutoFit/>
          </a:bodyPr>
          <a:lstStyle/>
          <a:p>
            <a:r>
              <a:rPr lang="en-GB" sz="1100" noProof="0" dirty="0" smtClean="0">
                <a:solidFill>
                  <a:schemeClr val="accent1"/>
                </a:solidFill>
              </a:rPr>
              <a:t>PricewaterhouseCoopers</a:t>
            </a:r>
            <a:endParaRPr lang="en-GB" sz="1100" noProof="0" dirty="0">
              <a:solidFill>
                <a:schemeClr val="accent1"/>
              </a:solidFill>
            </a:endParaRPr>
          </a:p>
        </p:txBody>
      </p:sp>
      <p:sp>
        <p:nvSpPr>
          <p:cNvPr id="13" name="Inhaltsplatzhalter 12"/>
          <p:cNvSpPr>
            <a:spLocks noGrp="1"/>
          </p:cNvSpPr>
          <p:nvPr>
            <p:ph sz="quarter" idx="17"/>
          </p:nvPr>
        </p:nvSpPr>
        <p:spPr>
          <a:xfrm>
            <a:off x="179999" y="1778400"/>
            <a:ext cx="8780400" cy="4322363"/>
          </a:xfrm>
        </p:spPr>
        <p:txBody>
          <a:bodyPr/>
          <a:lstStyle>
            <a:lvl1pPr marL="0">
              <a:buFont typeface="Arial" pitchFamily="34" charset="0"/>
              <a:buNone/>
              <a:defRPr/>
            </a:lvl1pPr>
            <a:lvl5pPr>
              <a:defRPr/>
            </a:lvl5pPr>
            <a:lvl6pPr>
              <a:defRPr/>
            </a:lvl6pPr>
            <a:lvl7pPr>
              <a:defRPr/>
            </a:lvl7pPr>
            <a:lvl8pPr>
              <a:defRPr/>
            </a:lvl8pPr>
            <a:lvl9pPr>
              <a:defRPr/>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smtClean="0"/>
          </a:p>
        </p:txBody>
      </p:sp>
      <p:sp>
        <p:nvSpPr>
          <p:cNvPr id="9" name="Date Placeholder 8"/>
          <p:cNvSpPr>
            <a:spLocks noGrp="1"/>
          </p:cNvSpPr>
          <p:nvPr>
            <p:ph type="dt" sz="half" idx="18"/>
          </p:nvPr>
        </p:nvSpPr>
        <p:spPr>
          <a:xfrm>
            <a:off x="6804664" y="6366618"/>
            <a:ext cx="2133600" cy="170916"/>
          </a:xfrm>
          <a:prstGeom prst="rect">
            <a:avLst/>
          </a:prstGeom>
        </p:spPr>
        <p:txBody>
          <a:bodyPr/>
          <a:lstStyle/>
          <a:p>
            <a:fld id="{1D8BD707-D9CF-40AE-B4C6-C98DA3205C09}" type="datetimeFigureOut">
              <a:rPr lang="en-US" smtClean="0"/>
              <a:pPr/>
              <a:t>9/16/2013</a:t>
            </a:fld>
            <a:endParaRPr lang="en-US"/>
          </a:p>
        </p:txBody>
      </p:sp>
      <p:sp>
        <p:nvSpPr>
          <p:cNvPr id="11" name="Slide Number Placeholder 10"/>
          <p:cNvSpPr>
            <a:spLocks noGrp="1"/>
          </p:cNvSpPr>
          <p:nvPr>
            <p:ph type="sldNum" sz="quarter" idx="19"/>
          </p:nvPr>
        </p:nvSpPr>
        <p:spPr>
          <a:xfrm>
            <a:off x="6804664" y="6526472"/>
            <a:ext cx="2133600" cy="150811"/>
          </a:xfrm>
          <a:prstGeom prst="rect">
            <a:avLst/>
          </a:prstGeom>
        </p:spPr>
        <p:txBody>
          <a:bodyPr/>
          <a:lstStyle/>
          <a:p>
            <a:fld id="{B6F15528-21DE-4FAA-801E-634DDDAF4B2B}" type="slidenum">
              <a:rPr lang="en-US" smtClean="0"/>
              <a:pPr/>
              <a:t>‹#›</a:t>
            </a:fld>
            <a:endParaRPr lang="en-US"/>
          </a:p>
        </p:txBody>
      </p:sp>
      <p:sp>
        <p:nvSpPr>
          <p:cNvPr id="12" name="Footer Placeholder 11"/>
          <p:cNvSpPr>
            <a:spLocks noGrp="1"/>
          </p:cNvSpPr>
          <p:nvPr>
            <p:ph type="ftr" sz="quarter" idx="20"/>
          </p:nvPr>
        </p:nvSpPr>
        <p:spPr>
          <a:xfrm>
            <a:off x="185574" y="6366618"/>
            <a:ext cx="6243814" cy="159411"/>
          </a:xfrm>
          <a:prstGeom prst="rect">
            <a:avLst/>
          </a:prstGeom>
        </p:spPr>
        <p:txBody>
          <a:bodyPr/>
          <a:lstStyle/>
          <a:p>
            <a:endParaRPr lang="en-US"/>
          </a:p>
        </p:txBody>
      </p:sp>
      <p:sp>
        <p:nvSpPr>
          <p:cNvPr id="14" name="Title 13"/>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ntent: Two">
    <p:spTree>
      <p:nvGrpSpPr>
        <p:cNvPr id="1" name=""/>
        <p:cNvGrpSpPr/>
        <p:nvPr/>
      </p:nvGrpSpPr>
      <p:grpSpPr>
        <a:xfrm>
          <a:off x="0" y="0"/>
          <a:ext cx="0" cy="0"/>
          <a:chOff x="0" y="0"/>
          <a:chExt cx="0" cy="0"/>
        </a:xfrm>
      </p:grpSpPr>
      <p:sp>
        <p:nvSpPr>
          <p:cNvPr id="10" name="Inhaltsplatzhalter 9"/>
          <p:cNvSpPr>
            <a:spLocks noGrp="1"/>
          </p:cNvSpPr>
          <p:nvPr>
            <p:ph sz="quarter" idx="21"/>
          </p:nvPr>
        </p:nvSpPr>
        <p:spPr>
          <a:xfrm>
            <a:off x="179999" y="1778400"/>
            <a:ext cx="4305600" cy="4322363"/>
          </a:xfrm>
        </p:spPr>
        <p:txBody>
          <a:bodyPr/>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1" name="Inhaltsplatzhalter 9"/>
          <p:cNvSpPr>
            <a:spLocks noGrp="1"/>
          </p:cNvSpPr>
          <p:nvPr>
            <p:ph sz="quarter" idx="22"/>
          </p:nvPr>
        </p:nvSpPr>
        <p:spPr>
          <a:xfrm>
            <a:off x="4654800" y="1778400"/>
            <a:ext cx="4305600" cy="43223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3" name="Date Placeholder 12"/>
          <p:cNvSpPr>
            <a:spLocks noGrp="1"/>
          </p:cNvSpPr>
          <p:nvPr>
            <p:ph type="dt" sz="half" idx="23"/>
          </p:nvPr>
        </p:nvSpPr>
        <p:spPr>
          <a:xfrm>
            <a:off x="6804664" y="6366618"/>
            <a:ext cx="2133600" cy="170916"/>
          </a:xfrm>
          <a:prstGeom prst="rect">
            <a:avLst/>
          </a:prstGeom>
        </p:spPr>
        <p:txBody>
          <a:bodyPr/>
          <a:lstStyle/>
          <a:p>
            <a:fld id="{1D8BD707-D9CF-40AE-B4C6-C98DA3205C09}" type="datetimeFigureOut">
              <a:rPr lang="en-US" smtClean="0"/>
              <a:pPr/>
              <a:t>9/16/2013</a:t>
            </a:fld>
            <a:endParaRPr lang="en-US"/>
          </a:p>
        </p:txBody>
      </p:sp>
      <p:sp>
        <p:nvSpPr>
          <p:cNvPr id="14" name="Slide Number Placeholder 13"/>
          <p:cNvSpPr>
            <a:spLocks noGrp="1"/>
          </p:cNvSpPr>
          <p:nvPr>
            <p:ph type="sldNum" sz="quarter" idx="24"/>
          </p:nvPr>
        </p:nvSpPr>
        <p:spPr>
          <a:xfrm>
            <a:off x="6804664" y="6526472"/>
            <a:ext cx="2133600" cy="150811"/>
          </a:xfrm>
          <a:prstGeom prst="rect">
            <a:avLst/>
          </a:prstGeom>
        </p:spPr>
        <p:txBody>
          <a:bodyPr/>
          <a:lstStyle/>
          <a:p>
            <a:fld id="{B6F15528-21DE-4FAA-801E-634DDDAF4B2B}" type="slidenum">
              <a:rPr lang="en-US" smtClean="0"/>
              <a:pPr/>
              <a:t>‹#›</a:t>
            </a:fld>
            <a:endParaRPr lang="en-US"/>
          </a:p>
        </p:txBody>
      </p:sp>
      <p:sp>
        <p:nvSpPr>
          <p:cNvPr id="15" name="Footer Placeholder 14"/>
          <p:cNvSpPr>
            <a:spLocks noGrp="1"/>
          </p:cNvSpPr>
          <p:nvPr>
            <p:ph type="ftr" sz="quarter" idx="25"/>
          </p:nvPr>
        </p:nvSpPr>
        <p:spPr>
          <a:xfrm>
            <a:off x="185574" y="6366618"/>
            <a:ext cx="6243814" cy="159411"/>
          </a:xfrm>
          <a:prstGeom prst="rect">
            <a:avLst/>
          </a:prstGeom>
        </p:spPr>
        <p:txBody>
          <a:bodyPr/>
          <a:lstStyle/>
          <a:p>
            <a:endParaRPr lang="en-US"/>
          </a:p>
        </p:txBody>
      </p:sp>
      <p:sp>
        <p:nvSpPr>
          <p:cNvPr id="12" name="PwCFirm"/>
          <p:cNvSpPr txBox="1"/>
          <p:nvPr/>
        </p:nvSpPr>
        <p:spPr>
          <a:xfrm>
            <a:off x="185574" y="6516552"/>
            <a:ext cx="2928958" cy="169277"/>
          </a:xfrm>
          <a:prstGeom prst="rect">
            <a:avLst/>
          </a:prstGeom>
          <a:noFill/>
        </p:spPr>
        <p:txBody>
          <a:bodyPr wrap="square" lIns="0" tIns="0" rIns="0" bIns="0" rtlCol="0">
            <a:spAutoFit/>
          </a:bodyPr>
          <a:lstStyle/>
          <a:p>
            <a:r>
              <a:rPr lang="en-GB" sz="1100" noProof="0" dirty="0" smtClean="0">
                <a:solidFill>
                  <a:schemeClr val="accent1"/>
                </a:solidFill>
              </a:rPr>
              <a:t>PricewaterhouseCoopers</a:t>
            </a:r>
            <a:endParaRPr lang="en-GB" sz="1100" noProof="0" dirty="0">
              <a:solidFill>
                <a:schemeClr val="accent1"/>
              </a:solidFill>
            </a:endParaRPr>
          </a:p>
        </p:txBody>
      </p:sp>
      <p:sp>
        <p:nvSpPr>
          <p:cNvPr id="9" name="Title 8"/>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ntent: Two under Text">
    <p:spTree>
      <p:nvGrpSpPr>
        <p:cNvPr id="1" name=""/>
        <p:cNvGrpSpPr/>
        <p:nvPr/>
      </p:nvGrpSpPr>
      <p:grpSpPr>
        <a:xfrm>
          <a:off x="0" y="0"/>
          <a:ext cx="0" cy="0"/>
          <a:chOff x="0" y="0"/>
          <a:chExt cx="0" cy="0"/>
        </a:xfrm>
      </p:grpSpPr>
      <p:sp>
        <p:nvSpPr>
          <p:cNvPr id="14" name="Text Placeholder 13"/>
          <p:cNvSpPr>
            <a:spLocks noGrp="1"/>
          </p:cNvSpPr>
          <p:nvPr>
            <p:ph type="body" sz="quarter" idx="17"/>
          </p:nvPr>
        </p:nvSpPr>
        <p:spPr>
          <a:xfrm>
            <a:off x="180000" y="1778400"/>
            <a:ext cx="8780400" cy="1360800"/>
          </a:xfrm>
        </p:spPr>
        <p:txBody>
          <a:bodyPr/>
          <a:lstStyle/>
          <a:p>
            <a:pPr lvl="0"/>
            <a:r>
              <a:rPr lang="en-US" smtClean="0"/>
              <a:t>Click to edit Master text styles</a:t>
            </a:r>
          </a:p>
          <a:p>
            <a:pPr lvl="1"/>
            <a:r>
              <a:rPr lang="en-US" smtClean="0"/>
              <a:t>Second level</a:t>
            </a:r>
          </a:p>
        </p:txBody>
      </p:sp>
      <p:sp>
        <p:nvSpPr>
          <p:cNvPr id="18" name="Content Placeholder 17"/>
          <p:cNvSpPr>
            <a:spLocks noGrp="1"/>
          </p:cNvSpPr>
          <p:nvPr>
            <p:ph sz="quarter" idx="18"/>
          </p:nvPr>
        </p:nvSpPr>
        <p:spPr>
          <a:xfrm>
            <a:off x="180000" y="3283199"/>
            <a:ext cx="4305600" cy="2817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9" name="Content Placeholder 17"/>
          <p:cNvSpPr>
            <a:spLocks noGrp="1"/>
          </p:cNvSpPr>
          <p:nvPr>
            <p:ph sz="quarter" idx="19"/>
          </p:nvPr>
        </p:nvSpPr>
        <p:spPr>
          <a:xfrm>
            <a:off x="4654800" y="3283199"/>
            <a:ext cx="4305600" cy="2817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1" name="Date Placeholder 10"/>
          <p:cNvSpPr>
            <a:spLocks noGrp="1"/>
          </p:cNvSpPr>
          <p:nvPr>
            <p:ph type="dt" sz="half" idx="20"/>
          </p:nvPr>
        </p:nvSpPr>
        <p:spPr>
          <a:xfrm>
            <a:off x="6804664" y="6366618"/>
            <a:ext cx="2133600" cy="170916"/>
          </a:xfrm>
          <a:prstGeom prst="rect">
            <a:avLst/>
          </a:prstGeom>
        </p:spPr>
        <p:txBody>
          <a:bodyPr/>
          <a:lstStyle/>
          <a:p>
            <a:fld id="{1D8BD707-D9CF-40AE-B4C6-C98DA3205C09}" type="datetimeFigureOut">
              <a:rPr lang="en-US" smtClean="0"/>
              <a:pPr/>
              <a:t>9/16/2013</a:t>
            </a:fld>
            <a:endParaRPr lang="en-US"/>
          </a:p>
        </p:txBody>
      </p:sp>
      <p:sp>
        <p:nvSpPr>
          <p:cNvPr id="12" name="Slide Number Placeholder 11"/>
          <p:cNvSpPr>
            <a:spLocks noGrp="1"/>
          </p:cNvSpPr>
          <p:nvPr>
            <p:ph type="sldNum" sz="quarter" idx="21"/>
          </p:nvPr>
        </p:nvSpPr>
        <p:spPr>
          <a:xfrm>
            <a:off x="6804664" y="6526472"/>
            <a:ext cx="2133600" cy="150811"/>
          </a:xfrm>
          <a:prstGeom prst="rect">
            <a:avLst/>
          </a:prstGeom>
        </p:spPr>
        <p:txBody>
          <a:bodyPr/>
          <a:lstStyle/>
          <a:p>
            <a:fld id="{B6F15528-21DE-4FAA-801E-634DDDAF4B2B}" type="slidenum">
              <a:rPr lang="en-US" smtClean="0"/>
              <a:pPr/>
              <a:t>‹#›</a:t>
            </a:fld>
            <a:endParaRPr lang="en-US"/>
          </a:p>
        </p:txBody>
      </p:sp>
      <p:sp>
        <p:nvSpPr>
          <p:cNvPr id="20" name="Footer Placeholder 19"/>
          <p:cNvSpPr>
            <a:spLocks noGrp="1"/>
          </p:cNvSpPr>
          <p:nvPr>
            <p:ph type="ftr" sz="quarter" idx="22"/>
          </p:nvPr>
        </p:nvSpPr>
        <p:spPr>
          <a:xfrm>
            <a:off x="185574" y="6366618"/>
            <a:ext cx="6243814" cy="159411"/>
          </a:xfrm>
          <a:prstGeom prst="rect">
            <a:avLst/>
          </a:prstGeom>
        </p:spPr>
        <p:txBody>
          <a:bodyPr/>
          <a:lstStyle/>
          <a:p>
            <a:endParaRPr lang="en-US"/>
          </a:p>
        </p:txBody>
      </p:sp>
      <p:sp>
        <p:nvSpPr>
          <p:cNvPr id="13" name="PwCFirm"/>
          <p:cNvSpPr txBox="1"/>
          <p:nvPr/>
        </p:nvSpPr>
        <p:spPr>
          <a:xfrm>
            <a:off x="185574" y="6516552"/>
            <a:ext cx="2928958" cy="169277"/>
          </a:xfrm>
          <a:prstGeom prst="rect">
            <a:avLst/>
          </a:prstGeom>
          <a:noFill/>
        </p:spPr>
        <p:txBody>
          <a:bodyPr wrap="square" lIns="0" tIns="0" rIns="0" bIns="0" rtlCol="0">
            <a:spAutoFit/>
          </a:bodyPr>
          <a:lstStyle/>
          <a:p>
            <a:r>
              <a:rPr lang="en-GB" sz="1100" noProof="0" dirty="0" smtClean="0">
                <a:solidFill>
                  <a:schemeClr val="accent1"/>
                </a:solidFill>
              </a:rPr>
              <a:t>PricewaterhouseCoopers</a:t>
            </a:r>
            <a:endParaRPr lang="en-GB" sz="1100" noProof="0" dirty="0">
              <a:solidFill>
                <a:schemeClr val="accent1"/>
              </a:solidFill>
            </a:endParaRPr>
          </a:p>
        </p:txBody>
      </p:sp>
      <p:sp>
        <p:nvSpPr>
          <p:cNvPr id="10" name="Title 9"/>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ntent: Two and Left Text">
    <p:spTree>
      <p:nvGrpSpPr>
        <p:cNvPr id="1" name=""/>
        <p:cNvGrpSpPr/>
        <p:nvPr/>
      </p:nvGrpSpPr>
      <p:grpSpPr>
        <a:xfrm>
          <a:off x="0" y="0"/>
          <a:ext cx="0" cy="0"/>
          <a:chOff x="0" y="0"/>
          <a:chExt cx="0" cy="0"/>
        </a:xfrm>
      </p:grpSpPr>
      <p:sp>
        <p:nvSpPr>
          <p:cNvPr id="14" name="Text Placeholder 13"/>
          <p:cNvSpPr>
            <a:spLocks noGrp="1"/>
          </p:cNvSpPr>
          <p:nvPr>
            <p:ph type="body" sz="quarter" idx="17"/>
          </p:nvPr>
        </p:nvSpPr>
        <p:spPr>
          <a:xfrm>
            <a:off x="180000" y="1778400"/>
            <a:ext cx="6624000" cy="4322363"/>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smtClean="0"/>
          </a:p>
        </p:txBody>
      </p:sp>
      <p:sp>
        <p:nvSpPr>
          <p:cNvPr id="18" name="Content Placeholder 17"/>
          <p:cNvSpPr>
            <a:spLocks noGrp="1"/>
          </p:cNvSpPr>
          <p:nvPr>
            <p:ph sz="quarter" idx="18"/>
          </p:nvPr>
        </p:nvSpPr>
        <p:spPr>
          <a:xfrm>
            <a:off x="6897600" y="1778400"/>
            <a:ext cx="2062800" cy="2019600"/>
          </a:xfrm>
        </p:spPr>
        <p:txBody>
          <a:bodyPr/>
          <a:lstStyle/>
          <a:p>
            <a:pPr lvl="0"/>
            <a:r>
              <a:rPr lang="en-US" noProof="0" smtClean="0"/>
              <a:t>Click to edit Master text styles</a:t>
            </a:r>
          </a:p>
        </p:txBody>
      </p:sp>
      <p:sp>
        <p:nvSpPr>
          <p:cNvPr id="19" name="Content Placeholder 17"/>
          <p:cNvSpPr>
            <a:spLocks noGrp="1"/>
          </p:cNvSpPr>
          <p:nvPr>
            <p:ph sz="quarter" idx="19"/>
          </p:nvPr>
        </p:nvSpPr>
        <p:spPr>
          <a:xfrm>
            <a:off x="6897600" y="4071599"/>
            <a:ext cx="2062800" cy="2019600"/>
          </a:xfrm>
        </p:spPr>
        <p:txBody>
          <a:bodyPr/>
          <a:lstStyle/>
          <a:p>
            <a:pPr lvl="0"/>
            <a:r>
              <a:rPr lang="en-US" noProof="0" smtClean="0"/>
              <a:t>Click to edit Master text styles</a:t>
            </a:r>
          </a:p>
        </p:txBody>
      </p:sp>
      <p:sp>
        <p:nvSpPr>
          <p:cNvPr id="13" name="Date Placeholder 12"/>
          <p:cNvSpPr>
            <a:spLocks noGrp="1"/>
          </p:cNvSpPr>
          <p:nvPr>
            <p:ph type="dt" sz="half" idx="20"/>
          </p:nvPr>
        </p:nvSpPr>
        <p:spPr>
          <a:xfrm>
            <a:off x="6804664" y="6366618"/>
            <a:ext cx="2133600" cy="170916"/>
          </a:xfrm>
          <a:prstGeom prst="rect">
            <a:avLst/>
          </a:prstGeom>
        </p:spPr>
        <p:txBody>
          <a:bodyPr/>
          <a:lstStyle/>
          <a:p>
            <a:fld id="{1D8BD707-D9CF-40AE-B4C6-C98DA3205C09}" type="datetimeFigureOut">
              <a:rPr lang="en-US" smtClean="0"/>
              <a:pPr/>
              <a:t>9/16/2013</a:t>
            </a:fld>
            <a:endParaRPr lang="en-US"/>
          </a:p>
        </p:txBody>
      </p:sp>
      <p:sp>
        <p:nvSpPr>
          <p:cNvPr id="16" name="Slide Number Placeholder 15"/>
          <p:cNvSpPr>
            <a:spLocks noGrp="1"/>
          </p:cNvSpPr>
          <p:nvPr>
            <p:ph type="sldNum" sz="quarter" idx="21"/>
          </p:nvPr>
        </p:nvSpPr>
        <p:spPr>
          <a:xfrm>
            <a:off x="6804664" y="6526472"/>
            <a:ext cx="2133600" cy="150811"/>
          </a:xfrm>
          <a:prstGeom prst="rect">
            <a:avLst/>
          </a:prstGeom>
        </p:spPr>
        <p:txBody>
          <a:bodyPr/>
          <a:lstStyle/>
          <a:p>
            <a:fld id="{B6F15528-21DE-4FAA-801E-634DDDAF4B2B}" type="slidenum">
              <a:rPr lang="en-US" smtClean="0"/>
              <a:pPr/>
              <a:t>‹#›</a:t>
            </a:fld>
            <a:endParaRPr lang="en-US"/>
          </a:p>
        </p:txBody>
      </p:sp>
      <p:sp>
        <p:nvSpPr>
          <p:cNvPr id="17" name="Footer Placeholder 16"/>
          <p:cNvSpPr>
            <a:spLocks noGrp="1"/>
          </p:cNvSpPr>
          <p:nvPr>
            <p:ph type="ftr" sz="quarter" idx="22"/>
          </p:nvPr>
        </p:nvSpPr>
        <p:spPr>
          <a:xfrm>
            <a:off x="185574" y="6366618"/>
            <a:ext cx="6243814" cy="159411"/>
          </a:xfrm>
          <a:prstGeom prst="rect">
            <a:avLst/>
          </a:prstGeom>
        </p:spPr>
        <p:txBody>
          <a:bodyPr/>
          <a:lstStyle/>
          <a:p>
            <a:endParaRPr lang="en-US"/>
          </a:p>
        </p:txBody>
      </p:sp>
      <p:sp>
        <p:nvSpPr>
          <p:cNvPr id="11" name="PwCFirm"/>
          <p:cNvSpPr txBox="1"/>
          <p:nvPr/>
        </p:nvSpPr>
        <p:spPr>
          <a:xfrm>
            <a:off x="185574" y="6516552"/>
            <a:ext cx="2928958" cy="169277"/>
          </a:xfrm>
          <a:prstGeom prst="rect">
            <a:avLst/>
          </a:prstGeom>
          <a:noFill/>
        </p:spPr>
        <p:txBody>
          <a:bodyPr wrap="square" lIns="0" tIns="0" rIns="0" bIns="0" rtlCol="0">
            <a:spAutoFit/>
          </a:bodyPr>
          <a:lstStyle/>
          <a:p>
            <a:r>
              <a:rPr lang="en-GB" sz="1100" noProof="0" dirty="0" smtClean="0">
                <a:solidFill>
                  <a:schemeClr val="accent1"/>
                </a:solidFill>
              </a:rPr>
              <a:t>PricewaterhouseCoopers</a:t>
            </a:r>
            <a:endParaRPr lang="en-GB" sz="1100" noProof="0" dirty="0">
              <a:solidFill>
                <a:schemeClr val="accent1"/>
              </a:solidFill>
            </a:endParaRPr>
          </a:p>
        </p:txBody>
      </p:sp>
      <p:sp>
        <p:nvSpPr>
          <p:cNvPr id="10" name="Title 9"/>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t: Two and Right Text">
    <p:spTree>
      <p:nvGrpSpPr>
        <p:cNvPr id="1" name=""/>
        <p:cNvGrpSpPr/>
        <p:nvPr/>
      </p:nvGrpSpPr>
      <p:grpSpPr>
        <a:xfrm>
          <a:off x="0" y="0"/>
          <a:ext cx="0" cy="0"/>
          <a:chOff x="0" y="0"/>
          <a:chExt cx="0" cy="0"/>
        </a:xfrm>
      </p:grpSpPr>
      <p:sp>
        <p:nvSpPr>
          <p:cNvPr id="14" name="Text Placeholder 13"/>
          <p:cNvSpPr>
            <a:spLocks noGrp="1"/>
          </p:cNvSpPr>
          <p:nvPr>
            <p:ph type="body" sz="quarter" idx="17"/>
          </p:nvPr>
        </p:nvSpPr>
        <p:spPr>
          <a:xfrm>
            <a:off x="2408400" y="1778400"/>
            <a:ext cx="6624000" cy="4322363"/>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smtClean="0"/>
          </a:p>
        </p:txBody>
      </p:sp>
      <p:sp>
        <p:nvSpPr>
          <p:cNvPr id="18" name="Content Placeholder 17"/>
          <p:cNvSpPr>
            <a:spLocks noGrp="1"/>
          </p:cNvSpPr>
          <p:nvPr>
            <p:ph sz="quarter" idx="18"/>
          </p:nvPr>
        </p:nvSpPr>
        <p:spPr>
          <a:xfrm>
            <a:off x="180000" y="1778400"/>
            <a:ext cx="2070000" cy="2019600"/>
          </a:xfrm>
        </p:spPr>
        <p:txBody>
          <a:bodyPr/>
          <a:lstStyle/>
          <a:p>
            <a:pPr lvl="0"/>
            <a:r>
              <a:rPr lang="en-US" noProof="0" smtClean="0"/>
              <a:t>Click to edit Master text styles</a:t>
            </a:r>
          </a:p>
        </p:txBody>
      </p:sp>
      <p:sp>
        <p:nvSpPr>
          <p:cNvPr id="19" name="Content Placeholder 17"/>
          <p:cNvSpPr>
            <a:spLocks noGrp="1"/>
          </p:cNvSpPr>
          <p:nvPr>
            <p:ph sz="quarter" idx="19"/>
          </p:nvPr>
        </p:nvSpPr>
        <p:spPr>
          <a:xfrm>
            <a:off x="180000" y="4071600"/>
            <a:ext cx="2070000" cy="2019600"/>
          </a:xfrm>
        </p:spPr>
        <p:txBody>
          <a:bodyPr/>
          <a:lstStyle/>
          <a:p>
            <a:pPr lvl="0"/>
            <a:r>
              <a:rPr lang="en-US" noProof="0" smtClean="0"/>
              <a:t>Click to edit Master text styles</a:t>
            </a:r>
          </a:p>
        </p:txBody>
      </p:sp>
      <p:sp>
        <p:nvSpPr>
          <p:cNvPr id="13" name="Date Placeholder 12"/>
          <p:cNvSpPr>
            <a:spLocks noGrp="1"/>
          </p:cNvSpPr>
          <p:nvPr>
            <p:ph type="dt" sz="half" idx="20"/>
          </p:nvPr>
        </p:nvSpPr>
        <p:spPr>
          <a:xfrm>
            <a:off x="6804664" y="6366618"/>
            <a:ext cx="2133600" cy="170916"/>
          </a:xfrm>
          <a:prstGeom prst="rect">
            <a:avLst/>
          </a:prstGeom>
        </p:spPr>
        <p:txBody>
          <a:bodyPr/>
          <a:lstStyle/>
          <a:p>
            <a:fld id="{1D8BD707-D9CF-40AE-B4C6-C98DA3205C09}" type="datetimeFigureOut">
              <a:rPr lang="en-US" smtClean="0"/>
              <a:pPr/>
              <a:t>9/16/2013</a:t>
            </a:fld>
            <a:endParaRPr lang="en-US"/>
          </a:p>
        </p:txBody>
      </p:sp>
      <p:sp>
        <p:nvSpPr>
          <p:cNvPr id="16" name="Slide Number Placeholder 15"/>
          <p:cNvSpPr>
            <a:spLocks noGrp="1"/>
          </p:cNvSpPr>
          <p:nvPr>
            <p:ph type="sldNum" sz="quarter" idx="21"/>
          </p:nvPr>
        </p:nvSpPr>
        <p:spPr>
          <a:xfrm>
            <a:off x="6804664" y="6526472"/>
            <a:ext cx="2133600" cy="150811"/>
          </a:xfrm>
          <a:prstGeom prst="rect">
            <a:avLst/>
          </a:prstGeom>
        </p:spPr>
        <p:txBody>
          <a:bodyPr/>
          <a:lstStyle/>
          <a:p>
            <a:fld id="{B6F15528-21DE-4FAA-801E-634DDDAF4B2B}" type="slidenum">
              <a:rPr lang="en-US" smtClean="0"/>
              <a:pPr/>
              <a:t>‹#›</a:t>
            </a:fld>
            <a:endParaRPr lang="en-US"/>
          </a:p>
        </p:txBody>
      </p:sp>
      <p:sp>
        <p:nvSpPr>
          <p:cNvPr id="17" name="Footer Placeholder 16"/>
          <p:cNvSpPr>
            <a:spLocks noGrp="1"/>
          </p:cNvSpPr>
          <p:nvPr>
            <p:ph type="ftr" sz="quarter" idx="22"/>
          </p:nvPr>
        </p:nvSpPr>
        <p:spPr>
          <a:xfrm>
            <a:off x="185574" y="6366618"/>
            <a:ext cx="6243814" cy="159411"/>
          </a:xfrm>
          <a:prstGeom prst="rect">
            <a:avLst/>
          </a:prstGeom>
        </p:spPr>
        <p:txBody>
          <a:bodyPr/>
          <a:lstStyle/>
          <a:p>
            <a:endParaRPr lang="en-US"/>
          </a:p>
        </p:txBody>
      </p:sp>
      <p:sp>
        <p:nvSpPr>
          <p:cNvPr id="11" name="PwCFirm"/>
          <p:cNvSpPr txBox="1"/>
          <p:nvPr/>
        </p:nvSpPr>
        <p:spPr>
          <a:xfrm>
            <a:off x="185574" y="6516552"/>
            <a:ext cx="2928958" cy="169277"/>
          </a:xfrm>
          <a:prstGeom prst="rect">
            <a:avLst/>
          </a:prstGeom>
          <a:noFill/>
        </p:spPr>
        <p:txBody>
          <a:bodyPr wrap="square" lIns="0" tIns="0" rIns="0" bIns="0" rtlCol="0">
            <a:spAutoFit/>
          </a:bodyPr>
          <a:lstStyle/>
          <a:p>
            <a:r>
              <a:rPr lang="en-GB" sz="1100" noProof="0" dirty="0" smtClean="0">
                <a:solidFill>
                  <a:schemeClr val="accent1"/>
                </a:solidFill>
              </a:rPr>
              <a:t>PricewaterhouseCoopers</a:t>
            </a:r>
            <a:endParaRPr lang="en-GB" sz="1100" noProof="0" dirty="0">
              <a:solidFill>
                <a:schemeClr val="accent1"/>
              </a:solidFill>
            </a:endParaRPr>
          </a:p>
        </p:txBody>
      </p:sp>
      <p:sp>
        <p:nvSpPr>
          <p:cNvPr id="10" name="Title 9"/>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t: Three">
    <p:spTree>
      <p:nvGrpSpPr>
        <p:cNvPr id="1" name=""/>
        <p:cNvGrpSpPr/>
        <p:nvPr/>
      </p:nvGrpSpPr>
      <p:grpSpPr>
        <a:xfrm>
          <a:off x="0" y="0"/>
          <a:ext cx="0" cy="0"/>
          <a:chOff x="0" y="0"/>
          <a:chExt cx="0" cy="0"/>
        </a:xfrm>
      </p:grpSpPr>
      <p:sp>
        <p:nvSpPr>
          <p:cNvPr id="10" name="Inhaltsplatzhalter 9"/>
          <p:cNvSpPr>
            <a:spLocks noGrp="1"/>
          </p:cNvSpPr>
          <p:nvPr>
            <p:ph sz="quarter" idx="21"/>
          </p:nvPr>
        </p:nvSpPr>
        <p:spPr>
          <a:xfrm>
            <a:off x="486000" y="1771199"/>
            <a:ext cx="2584800" cy="4329563"/>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11" name="Inhaltsplatzhalter 9"/>
          <p:cNvSpPr>
            <a:spLocks noGrp="1"/>
          </p:cNvSpPr>
          <p:nvPr>
            <p:ph sz="quarter" idx="22"/>
          </p:nvPr>
        </p:nvSpPr>
        <p:spPr>
          <a:xfrm>
            <a:off x="3258000" y="1770289"/>
            <a:ext cx="2584800" cy="4330474"/>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Inhaltsplatzhalter 9"/>
          <p:cNvSpPr>
            <a:spLocks noGrp="1"/>
          </p:cNvSpPr>
          <p:nvPr>
            <p:ph sz="quarter" idx="23"/>
          </p:nvPr>
        </p:nvSpPr>
        <p:spPr>
          <a:xfrm>
            <a:off x="6033600" y="1771199"/>
            <a:ext cx="2584800" cy="4329563"/>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12" name="Date Placeholder 11"/>
          <p:cNvSpPr>
            <a:spLocks noGrp="1"/>
          </p:cNvSpPr>
          <p:nvPr>
            <p:ph type="dt" sz="half" idx="24"/>
          </p:nvPr>
        </p:nvSpPr>
        <p:spPr>
          <a:xfrm>
            <a:off x="6804664" y="6366618"/>
            <a:ext cx="2133600" cy="170916"/>
          </a:xfrm>
          <a:prstGeom prst="rect">
            <a:avLst/>
          </a:prstGeom>
        </p:spPr>
        <p:txBody>
          <a:bodyPr/>
          <a:lstStyle/>
          <a:p>
            <a:fld id="{1D8BD707-D9CF-40AE-B4C6-C98DA3205C09}" type="datetimeFigureOut">
              <a:rPr lang="en-US" smtClean="0"/>
              <a:pPr/>
              <a:t>9/16/2013</a:t>
            </a:fld>
            <a:endParaRPr lang="en-US"/>
          </a:p>
        </p:txBody>
      </p:sp>
      <p:sp>
        <p:nvSpPr>
          <p:cNvPr id="13" name="Slide Number Placeholder 12"/>
          <p:cNvSpPr>
            <a:spLocks noGrp="1"/>
          </p:cNvSpPr>
          <p:nvPr>
            <p:ph type="sldNum" sz="quarter" idx="25"/>
          </p:nvPr>
        </p:nvSpPr>
        <p:spPr>
          <a:xfrm>
            <a:off x="6804664" y="6526472"/>
            <a:ext cx="2133600" cy="150811"/>
          </a:xfrm>
          <a:prstGeom prst="rect">
            <a:avLst/>
          </a:prstGeom>
        </p:spPr>
        <p:txBody>
          <a:bodyPr/>
          <a:lstStyle/>
          <a:p>
            <a:fld id="{B6F15528-21DE-4FAA-801E-634DDDAF4B2B}" type="slidenum">
              <a:rPr lang="en-US" smtClean="0"/>
              <a:pPr/>
              <a:t>‹#›</a:t>
            </a:fld>
            <a:endParaRPr lang="en-US"/>
          </a:p>
        </p:txBody>
      </p:sp>
      <p:sp>
        <p:nvSpPr>
          <p:cNvPr id="14" name="Footer Placeholder 13"/>
          <p:cNvSpPr>
            <a:spLocks noGrp="1"/>
          </p:cNvSpPr>
          <p:nvPr>
            <p:ph type="ftr" sz="quarter" idx="26"/>
          </p:nvPr>
        </p:nvSpPr>
        <p:spPr>
          <a:xfrm>
            <a:off x="185574" y="6366618"/>
            <a:ext cx="6243814" cy="159411"/>
          </a:xfrm>
          <a:prstGeom prst="rect">
            <a:avLst/>
          </a:prstGeom>
        </p:spPr>
        <p:txBody>
          <a:bodyPr/>
          <a:lstStyle/>
          <a:p>
            <a:endParaRPr lang="en-US"/>
          </a:p>
        </p:txBody>
      </p:sp>
      <p:sp>
        <p:nvSpPr>
          <p:cNvPr id="16" name="PwCFirm"/>
          <p:cNvSpPr txBox="1"/>
          <p:nvPr/>
        </p:nvSpPr>
        <p:spPr>
          <a:xfrm>
            <a:off x="185574" y="6516552"/>
            <a:ext cx="2928958" cy="169277"/>
          </a:xfrm>
          <a:prstGeom prst="rect">
            <a:avLst/>
          </a:prstGeom>
          <a:noFill/>
        </p:spPr>
        <p:txBody>
          <a:bodyPr wrap="square" lIns="0" tIns="0" rIns="0" bIns="0" rtlCol="0">
            <a:spAutoFit/>
          </a:bodyPr>
          <a:lstStyle/>
          <a:p>
            <a:r>
              <a:rPr lang="en-GB" sz="1100" noProof="0" dirty="0" smtClean="0">
                <a:solidFill>
                  <a:schemeClr val="accent1"/>
                </a:solidFill>
              </a:rPr>
              <a:t>PricewaterhouseCoopers</a:t>
            </a:r>
            <a:endParaRPr lang="en-GB" sz="1100" noProof="0" dirty="0">
              <a:solidFill>
                <a:schemeClr val="accent1"/>
              </a:solidFill>
            </a:endParaRPr>
          </a:p>
        </p:txBody>
      </p:sp>
      <p:sp>
        <p:nvSpPr>
          <p:cNvPr id="15" name="Title 14"/>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theme" Target="../theme/theme2.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180000" y="621100"/>
            <a:ext cx="8780400" cy="756000"/>
          </a:xfrm>
          <a:prstGeom prst="rect">
            <a:avLst/>
          </a:prstGeom>
        </p:spPr>
        <p:txBody>
          <a:bodyPr vert="horz" lIns="0" tIns="0" rIns="0" bIns="0" rtlCol="0" anchor="t" anchorCtr="0">
            <a:noAutofit/>
          </a:bodyPr>
          <a:lstStyle/>
          <a:p>
            <a:endParaRPr lang="en-GB" noProof="0" dirty="0"/>
          </a:p>
        </p:txBody>
      </p:sp>
      <p:sp>
        <p:nvSpPr>
          <p:cNvPr id="3" name="Textplatzhalter 2"/>
          <p:cNvSpPr>
            <a:spLocks noGrp="1"/>
          </p:cNvSpPr>
          <p:nvPr>
            <p:ph type="body" idx="1"/>
          </p:nvPr>
        </p:nvSpPr>
        <p:spPr>
          <a:xfrm>
            <a:off x="180000" y="1778399"/>
            <a:ext cx="8780400" cy="4322363"/>
          </a:xfrm>
          <a:prstGeom prst="rect">
            <a:avLst/>
          </a:prstGeom>
        </p:spPr>
        <p:txBody>
          <a:bodyPr vert="horz" lIns="0" tIns="0" rIns="0" bIns="0" rtlCol="0">
            <a:no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smtClean="0"/>
          </a:p>
        </p:txBody>
      </p:sp>
      <p:pic>
        <p:nvPicPr>
          <p:cNvPr id="7" name="Picture 2" descr="C:\Documents and Settings\chaitcha605\Desktop\Logos for PwC\Transparent Step Logo.png"/>
          <p:cNvPicPr>
            <a:picLocks noChangeAspect="1" noChangeArrowheads="1"/>
          </p:cNvPicPr>
          <p:nvPr userDrawn="1"/>
        </p:nvPicPr>
        <p:blipFill>
          <a:blip r:embed="rId17"/>
          <a:srcRect/>
          <a:stretch>
            <a:fillRect/>
          </a:stretch>
        </p:blipFill>
        <p:spPr bwMode="auto">
          <a:xfrm>
            <a:off x="7315200" y="6165850"/>
            <a:ext cx="1738313" cy="641350"/>
          </a:xfrm>
          <a:prstGeom prst="rect">
            <a:avLst/>
          </a:prstGeom>
          <a:noFill/>
          <a:ln w="9525">
            <a:noFill/>
            <a:miter lim="800000"/>
            <a:headEnd/>
            <a:tailEnd/>
          </a:ln>
        </p:spPr>
      </p:pic>
      <p:pic>
        <p:nvPicPr>
          <p:cNvPr id="8" name="Picture 3" descr="C:\Documents and Settings\chaitcha605\Desktop\Logos for PwC\Transparent NeGP PNG.png"/>
          <p:cNvPicPr>
            <a:picLocks noChangeAspect="1" noChangeArrowheads="1"/>
          </p:cNvPicPr>
          <p:nvPr userDrawn="1"/>
        </p:nvPicPr>
        <p:blipFill>
          <a:blip r:embed="rId18"/>
          <a:srcRect/>
          <a:stretch>
            <a:fillRect/>
          </a:stretch>
        </p:blipFill>
        <p:spPr bwMode="auto">
          <a:xfrm>
            <a:off x="14288" y="6286500"/>
            <a:ext cx="1662112" cy="533400"/>
          </a:xfrm>
          <a:prstGeom prst="rect">
            <a:avLst/>
          </a:prstGeom>
          <a:noFill/>
          <a:ln w="9525">
            <a:noFill/>
            <a:miter lim="800000"/>
            <a:headEnd/>
            <a:tailEnd/>
          </a:ln>
        </p:spPr>
      </p:pic>
      <p:sp>
        <p:nvSpPr>
          <p:cNvPr id="9" name="Foliennummernplatzhalter 5"/>
          <p:cNvSpPr txBox="1">
            <a:spLocks/>
          </p:cNvSpPr>
          <p:nvPr userDrawn="1"/>
        </p:nvSpPr>
        <p:spPr>
          <a:xfrm>
            <a:off x="3390378" y="6477000"/>
            <a:ext cx="2133600" cy="150812"/>
          </a:xfrm>
          <a:prstGeom prst="rect">
            <a:avLst/>
          </a:prstGeom>
        </p:spPr>
        <p:txBody>
          <a:bodyPr vert="horz" lIns="0" tIns="0" rIns="0" bIns="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lang="en-GB" sz="1100" kern="1200" noProof="0" dirty="0">
              <a:solidFill>
                <a:schemeClr val="accent1"/>
              </a:solidFill>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5" r:id="rId14"/>
    <p:sldLayoutId id="2147483676" r:id="rId15"/>
  </p:sldLayoutIdLst>
  <p:txStyles>
    <p:titleStyle>
      <a:lvl1pPr algn="l" defTabSz="914400" rtl="0" eaLnBrk="1" latinLnBrk="0" hangingPunct="1">
        <a:spcBef>
          <a:spcPct val="0"/>
        </a:spcBef>
        <a:buNone/>
        <a:defRPr sz="2400" kern="1200">
          <a:solidFill>
            <a:schemeClr val="tx2"/>
          </a:solidFill>
          <a:latin typeface="+mj-lt"/>
          <a:ea typeface="+mj-ea"/>
          <a:cs typeface="+mj-cs"/>
        </a:defRPr>
      </a:lvl1pPr>
    </p:titleStyle>
    <p:bodyStyle>
      <a:lvl1pPr marL="0" indent="0" algn="l" defTabSz="914400" rtl="0" eaLnBrk="1" latinLnBrk="0" hangingPunct="1">
        <a:spcBef>
          <a:spcPts val="0"/>
        </a:spcBef>
        <a:buFont typeface="Arial" pitchFamily="34" charset="0"/>
        <a:buNone/>
        <a:defRPr sz="2000" kern="1200">
          <a:solidFill>
            <a:schemeClr val="accent1"/>
          </a:solidFill>
          <a:latin typeface="+mn-lt"/>
          <a:ea typeface="+mn-ea"/>
          <a:cs typeface="+mn-cs"/>
        </a:defRPr>
      </a:lvl1pPr>
      <a:lvl2pPr marL="180000" indent="-180000" algn="l" defTabSz="914400" rtl="0" eaLnBrk="1" latinLnBrk="0" hangingPunct="1">
        <a:lnSpc>
          <a:spcPct val="100000"/>
        </a:lnSpc>
        <a:spcBef>
          <a:spcPts val="1000"/>
        </a:spcBef>
        <a:buFont typeface="Arial" pitchFamily="34" charset="0"/>
        <a:buChar char="•"/>
        <a:defRPr sz="2000" kern="1200">
          <a:solidFill>
            <a:schemeClr val="accent1"/>
          </a:solidFill>
          <a:latin typeface="+mn-lt"/>
          <a:ea typeface="+mn-ea"/>
          <a:cs typeface="+mn-cs"/>
        </a:defRPr>
      </a:lvl2pPr>
      <a:lvl3pPr marL="396000" indent="-216000" algn="l" defTabSz="914400" rtl="0" eaLnBrk="1" latinLnBrk="0" hangingPunct="1">
        <a:lnSpc>
          <a:spcPct val="100000"/>
        </a:lnSpc>
        <a:spcBef>
          <a:spcPts val="1000"/>
        </a:spcBef>
        <a:buFont typeface="Arial" pitchFamily="34" charset="0"/>
        <a:buChar char="−"/>
        <a:defRPr sz="2000" kern="1200">
          <a:solidFill>
            <a:schemeClr val="accent1"/>
          </a:solidFill>
          <a:latin typeface="+mn-lt"/>
          <a:ea typeface="+mn-ea"/>
          <a:cs typeface="+mn-cs"/>
        </a:defRPr>
      </a:lvl3pPr>
      <a:lvl4pPr marL="612000" indent="-180000" algn="l" defTabSz="914400" rtl="0" eaLnBrk="1" latinLnBrk="0" hangingPunct="1">
        <a:lnSpc>
          <a:spcPct val="100000"/>
        </a:lnSpc>
        <a:spcBef>
          <a:spcPts val="1000"/>
        </a:spcBef>
        <a:buFont typeface="Arial" pitchFamily="34" charset="0"/>
        <a:buChar char="•"/>
        <a:defRPr sz="2000" kern="1200">
          <a:solidFill>
            <a:schemeClr val="accent1"/>
          </a:solidFill>
          <a:latin typeface="+mn-lt"/>
          <a:ea typeface="+mn-ea"/>
          <a:cs typeface="+mn-cs"/>
        </a:defRPr>
      </a:lvl4pPr>
      <a:lvl5pPr marL="900000" indent="-216000" algn="l" defTabSz="914400" rtl="0" eaLnBrk="1" latinLnBrk="0" hangingPunct="1">
        <a:lnSpc>
          <a:spcPct val="100000"/>
        </a:lnSpc>
        <a:spcBef>
          <a:spcPts val="1000"/>
        </a:spcBef>
        <a:buFont typeface="Arial" pitchFamily="34" charset="0"/>
        <a:buChar char="−"/>
        <a:defRPr sz="2000" kern="1200">
          <a:solidFill>
            <a:schemeClr val="accent1"/>
          </a:solidFill>
          <a:latin typeface="+mn-lt"/>
          <a:ea typeface="+mn-ea"/>
          <a:cs typeface="+mn-cs"/>
        </a:defRPr>
      </a:lvl5pPr>
      <a:lvl6pPr marL="1076325" indent="-180975" algn="l" defTabSz="914400" rtl="0" eaLnBrk="1" latinLnBrk="0" hangingPunct="1">
        <a:spcBef>
          <a:spcPct val="20000"/>
        </a:spcBef>
        <a:buFont typeface="Arial" pitchFamily="34" charset="0"/>
        <a:buChar char="•"/>
        <a:defRPr sz="2000" kern="1200">
          <a:solidFill>
            <a:schemeClr val="accent1"/>
          </a:solidFill>
          <a:latin typeface="+mn-lt"/>
          <a:ea typeface="+mn-ea"/>
          <a:cs typeface="+mn-cs"/>
        </a:defRPr>
      </a:lvl6pPr>
      <a:lvl7pPr marL="1257300" indent="-180975" algn="l" defTabSz="914400" rtl="0" eaLnBrk="1" latinLnBrk="0" hangingPunct="1">
        <a:spcBef>
          <a:spcPct val="20000"/>
        </a:spcBef>
        <a:buFont typeface="Arial" pitchFamily="34" charset="0"/>
        <a:buChar char="−"/>
        <a:defRPr sz="2000" kern="1200">
          <a:solidFill>
            <a:schemeClr val="accent1"/>
          </a:solidFill>
          <a:latin typeface="+mn-lt"/>
          <a:ea typeface="+mn-ea"/>
          <a:cs typeface="+mn-cs"/>
        </a:defRPr>
      </a:lvl7pPr>
      <a:lvl8pPr marL="1438275" indent="-180975" algn="l" defTabSz="914400" rtl="0" eaLnBrk="1" latinLnBrk="0" hangingPunct="1">
        <a:spcBef>
          <a:spcPct val="20000"/>
        </a:spcBef>
        <a:buFont typeface="Arial" pitchFamily="34" charset="0"/>
        <a:buChar char="•"/>
        <a:defRPr sz="2000" kern="1200">
          <a:solidFill>
            <a:schemeClr val="accent1"/>
          </a:solidFill>
          <a:latin typeface="+mn-lt"/>
          <a:ea typeface="+mn-ea"/>
          <a:cs typeface="+mn-cs"/>
        </a:defRPr>
      </a:lvl8pPr>
      <a:lvl9pPr marL="1619250" indent="-180975" algn="l" defTabSz="914400" rtl="0" eaLnBrk="1" latinLnBrk="0" hangingPunct="1">
        <a:spcBef>
          <a:spcPct val="20000"/>
        </a:spcBef>
        <a:buFont typeface="Arial" pitchFamily="34" charset="0"/>
        <a:buChar char="−"/>
        <a:defRPr sz="2000" kern="1200">
          <a:solidFill>
            <a:schemeClr val="accent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4339" name="Rectangle 3"/>
          <p:cNvSpPr>
            <a:spLocks noGrp="1" noChangeArrowheads="1"/>
          </p:cNvSpPr>
          <p:nvPr>
            <p:ph type="sldNum" sz="quarter" idx="4"/>
          </p:nvPr>
        </p:nvSpPr>
        <p:spPr bwMode="auto">
          <a:xfrm>
            <a:off x="6810375" y="6613525"/>
            <a:ext cx="2159000" cy="161925"/>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algn="r">
              <a:buSzTx/>
              <a:defRPr sz="1100">
                <a:solidFill>
                  <a:schemeClr val="tx1"/>
                </a:solidFill>
              </a:defRPr>
            </a:lvl1pPr>
          </a:lstStyle>
          <a:p>
            <a:r>
              <a:rPr lang="en-GB"/>
              <a:t>Slide </a:t>
            </a:r>
            <a:fld id="{B7A5BDDF-DB28-4634-A86D-436157D73653}" type="slidenum">
              <a:rPr lang="en-GB"/>
              <a:pPr/>
              <a:t>‹#›</a:t>
            </a:fld>
            <a:endParaRPr lang="en-GB"/>
          </a:p>
        </p:txBody>
      </p:sp>
      <p:sp>
        <p:nvSpPr>
          <p:cNvPr id="654340" name="Rectangle 4"/>
          <p:cNvSpPr>
            <a:spLocks noGrp="1" noChangeArrowheads="1"/>
          </p:cNvSpPr>
          <p:nvPr>
            <p:ph type="title"/>
          </p:nvPr>
        </p:nvSpPr>
        <p:spPr bwMode="black">
          <a:xfrm>
            <a:off x="176213" y="230188"/>
            <a:ext cx="8805862" cy="75565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GB" smtClean="0"/>
              <a:t>Click to edit Master title style</a:t>
            </a:r>
          </a:p>
        </p:txBody>
      </p:sp>
      <p:sp>
        <p:nvSpPr>
          <p:cNvPr id="654341" name="Rectangle 5"/>
          <p:cNvSpPr>
            <a:spLocks noGrp="1" noChangeArrowheads="1"/>
          </p:cNvSpPr>
          <p:nvPr>
            <p:ph type="body" idx="1"/>
          </p:nvPr>
        </p:nvSpPr>
        <p:spPr bwMode="auto">
          <a:xfrm>
            <a:off x="160338" y="1166813"/>
            <a:ext cx="8821737" cy="510222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GB" smtClean="0"/>
              <a:t>Click to edit Master text styles, Click to edit Master text styles,Click to edit Master text styles.</a:t>
            </a:r>
          </a:p>
          <a:p>
            <a:pPr lvl="1"/>
            <a:r>
              <a:rPr lang="en-GB" smtClean="0"/>
              <a:t>Second level, Click to edit Master text stylesClick </a:t>
            </a:r>
            <a:br>
              <a:rPr lang="en-GB" smtClean="0"/>
            </a:br>
            <a:r>
              <a:rPr lang="en-GB" smtClean="0"/>
              <a:t>to edit Master text styles.</a:t>
            </a:r>
          </a:p>
          <a:p>
            <a:pPr lvl="2"/>
            <a:r>
              <a:rPr lang="en-GB" smtClean="0"/>
              <a:t>Third level, Click to edit Master text stylesClick </a:t>
            </a:r>
            <a:br>
              <a:rPr lang="en-GB" smtClean="0"/>
            </a:br>
            <a:r>
              <a:rPr lang="en-GB" smtClean="0"/>
              <a:t>to edit Master text styles.</a:t>
            </a:r>
          </a:p>
          <a:p>
            <a:pPr lvl="3"/>
            <a:r>
              <a:rPr lang="en-GB" smtClean="0"/>
              <a:t>Fourth level, Click to edit Master text stylesClick </a:t>
            </a:r>
            <a:br>
              <a:rPr lang="en-GB" smtClean="0"/>
            </a:br>
            <a:r>
              <a:rPr lang="en-GB" smtClean="0"/>
              <a:t>to edit Master text styles.</a:t>
            </a:r>
          </a:p>
          <a:p>
            <a:pPr lvl="4"/>
            <a:r>
              <a:rPr lang="en-GB" smtClean="0"/>
              <a:t>Fifth level, Click to edit Master text stylesClick </a:t>
            </a:r>
            <a:br>
              <a:rPr lang="en-GB" smtClean="0"/>
            </a:br>
            <a:r>
              <a:rPr lang="en-GB" smtClean="0"/>
              <a:t>to edit Master text styles</a:t>
            </a:r>
          </a:p>
        </p:txBody>
      </p:sp>
    </p:spTree>
  </p:cSld>
  <p:clrMap bg1="dk2" tx1="lt1" bg2="dk1" tx2="lt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Lst>
  <p:timing>
    <p:tnLst>
      <p:par>
        <p:cTn id="1" dur="indefinite" restart="never" nodeType="tmRoot"/>
      </p:par>
    </p:tnLst>
  </p:timing>
  <p:hf hdr="0" dt="0"/>
  <p:txStyles>
    <p:titleStyle>
      <a:lvl1pPr algn="l" rtl="0" fontAlgn="base">
        <a:spcBef>
          <a:spcPct val="0"/>
        </a:spcBef>
        <a:spcAft>
          <a:spcPct val="0"/>
        </a:spcAft>
        <a:defRPr sz="2000" b="1">
          <a:solidFill>
            <a:schemeClr val="folHlink"/>
          </a:solidFill>
          <a:latin typeface="+mj-lt"/>
          <a:ea typeface="+mj-ea"/>
          <a:cs typeface="+mj-cs"/>
        </a:defRPr>
      </a:lvl1pPr>
      <a:lvl2pPr algn="l" rtl="0" fontAlgn="base">
        <a:spcBef>
          <a:spcPct val="0"/>
        </a:spcBef>
        <a:spcAft>
          <a:spcPct val="0"/>
        </a:spcAft>
        <a:defRPr sz="2000" b="1">
          <a:solidFill>
            <a:schemeClr val="folHlink"/>
          </a:solidFill>
          <a:latin typeface="Arial" pitchFamily="34" charset="0"/>
          <a:cs typeface="Arial" pitchFamily="34" charset="0"/>
        </a:defRPr>
      </a:lvl2pPr>
      <a:lvl3pPr algn="l" rtl="0" fontAlgn="base">
        <a:spcBef>
          <a:spcPct val="0"/>
        </a:spcBef>
        <a:spcAft>
          <a:spcPct val="0"/>
        </a:spcAft>
        <a:defRPr sz="2000" b="1">
          <a:solidFill>
            <a:schemeClr val="folHlink"/>
          </a:solidFill>
          <a:latin typeface="Arial" pitchFamily="34" charset="0"/>
          <a:cs typeface="Arial" pitchFamily="34" charset="0"/>
        </a:defRPr>
      </a:lvl3pPr>
      <a:lvl4pPr algn="l" rtl="0" fontAlgn="base">
        <a:spcBef>
          <a:spcPct val="0"/>
        </a:spcBef>
        <a:spcAft>
          <a:spcPct val="0"/>
        </a:spcAft>
        <a:defRPr sz="2000" b="1">
          <a:solidFill>
            <a:schemeClr val="folHlink"/>
          </a:solidFill>
          <a:latin typeface="Arial" pitchFamily="34" charset="0"/>
          <a:cs typeface="Arial" pitchFamily="34" charset="0"/>
        </a:defRPr>
      </a:lvl4pPr>
      <a:lvl5pPr algn="l" rtl="0" fontAlgn="base">
        <a:spcBef>
          <a:spcPct val="0"/>
        </a:spcBef>
        <a:spcAft>
          <a:spcPct val="0"/>
        </a:spcAft>
        <a:defRPr sz="2000" b="1">
          <a:solidFill>
            <a:schemeClr val="folHlink"/>
          </a:solidFill>
          <a:latin typeface="Arial" pitchFamily="34" charset="0"/>
          <a:cs typeface="Arial" pitchFamily="34" charset="0"/>
        </a:defRPr>
      </a:lvl5pPr>
      <a:lvl6pPr marL="457200" algn="l" rtl="0" fontAlgn="base">
        <a:spcBef>
          <a:spcPct val="0"/>
        </a:spcBef>
        <a:spcAft>
          <a:spcPct val="0"/>
        </a:spcAft>
        <a:defRPr sz="2000" b="1">
          <a:solidFill>
            <a:schemeClr val="folHlink"/>
          </a:solidFill>
          <a:latin typeface="Arial" pitchFamily="34" charset="0"/>
          <a:cs typeface="Arial" pitchFamily="34" charset="0"/>
        </a:defRPr>
      </a:lvl6pPr>
      <a:lvl7pPr marL="914400" algn="l" rtl="0" fontAlgn="base">
        <a:spcBef>
          <a:spcPct val="0"/>
        </a:spcBef>
        <a:spcAft>
          <a:spcPct val="0"/>
        </a:spcAft>
        <a:defRPr sz="2000" b="1">
          <a:solidFill>
            <a:schemeClr val="folHlink"/>
          </a:solidFill>
          <a:latin typeface="Arial" pitchFamily="34" charset="0"/>
          <a:cs typeface="Arial" pitchFamily="34" charset="0"/>
        </a:defRPr>
      </a:lvl7pPr>
      <a:lvl8pPr marL="1371600" algn="l" rtl="0" fontAlgn="base">
        <a:spcBef>
          <a:spcPct val="0"/>
        </a:spcBef>
        <a:spcAft>
          <a:spcPct val="0"/>
        </a:spcAft>
        <a:defRPr sz="2000" b="1">
          <a:solidFill>
            <a:schemeClr val="folHlink"/>
          </a:solidFill>
          <a:latin typeface="Arial" pitchFamily="34" charset="0"/>
          <a:cs typeface="Arial" pitchFamily="34" charset="0"/>
        </a:defRPr>
      </a:lvl8pPr>
      <a:lvl9pPr marL="1828800" algn="l" rtl="0" fontAlgn="base">
        <a:spcBef>
          <a:spcPct val="0"/>
        </a:spcBef>
        <a:spcAft>
          <a:spcPct val="0"/>
        </a:spcAft>
        <a:defRPr sz="2000" b="1">
          <a:solidFill>
            <a:schemeClr val="folHlink"/>
          </a:solidFill>
          <a:latin typeface="Arial" pitchFamily="34" charset="0"/>
          <a:cs typeface="Arial" pitchFamily="34" charset="0"/>
        </a:defRPr>
      </a:lvl9pPr>
    </p:titleStyle>
    <p:bodyStyle>
      <a:lvl1pPr algn="l" defTabSz="695325" rtl="0" fontAlgn="base">
        <a:spcBef>
          <a:spcPct val="20000"/>
        </a:spcBef>
        <a:spcAft>
          <a:spcPct val="20000"/>
        </a:spcAft>
        <a:buSzPct val="90000"/>
        <a:buFont typeface="Arial" pitchFamily="34" charset="0"/>
        <a:defRPr sz="2400">
          <a:solidFill>
            <a:schemeClr val="bg2"/>
          </a:solidFill>
          <a:latin typeface="+mn-lt"/>
          <a:ea typeface="+mn-ea"/>
          <a:cs typeface="+mn-cs"/>
        </a:defRPr>
      </a:lvl1pPr>
      <a:lvl2pPr marL="358775" indent="-357188" algn="l" defTabSz="695325" rtl="0" fontAlgn="base">
        <a:spcBef>
          <a:spcPct val="0"/>
        </a:spcBef>
        <a:spcAft>
          <a:spcPct val="20000"/>
        </a:spcAft>
        <a:buChar char="•"/>
        <a:defRPr sz="2400">
          <a:solidFill>
            <a:schemeClr val="bg2"/>
          </a:solidFill>
          <a:latin typeface="+mn-lt"/>
          <a:cs typeface="+mn-cs"/>
        </a:defRPr>
      </a:lvl2pPr>
      <a:lvl3pPr marL="723900" indent="-363538" algn="l" defTabSz="695325" rtl="0" fontAlgn="base">
        <a:spcBef>
          <a:spcPct val="0"/>
        </a:spcBef>
        <a:spcAft>
          <a:spcPct val="20000"/>
        </a:spcAft>
        <a:buFont typeface="Arial" pitchFamily="34" charset="0"/>
        <a:buChar char="-"/>
        <a:defRPr sz="2400">
          <a:solidFill>
            <a:schemeClr val="bg2"/>
          </a:solidFill>
          <a:latin typeface="+mn-lt"/>
          <a:cs typeface="+mn-cs"/>
        </a:defRPr>
      </a:lvl3pPr>
      <a:lvl4pPr marL="1076325" indent="-350838" algn="l" defTabSz="695325" rtl="0" fontAlgn="base">
        <a:spcBef>
          <a:spcPct val="0"/>
        </a:spcBef>
        <a:spcAft>
          <a:spcPct val="20000"/>
        </a:spcAft>
        <a:buChar char="•"/>
        <a:defRPr sz="2400">
          <a:solidFill>
            <a:schemeClr val="bg2"/>
          </a:solidFill>
          <a:latin typeface="+mn-lt"/>
          <a:cs typeface="+mn-cs"/>
        </a:defRPr>
      </a:lvl4pPr>
      <a:lvl5pPr marL="1438275" indent="-360363" algn="l" defTabSz="695325" rtl="0" fontAlgn="base">
        <a:spcBef>
          <a:spcPct val="0"/>
        </a:spcBef>
        <a:spcAft>
          <a:spcPct val="20000"/>
        </a:spcAft>
        <a:buFont typeface="Arial" pitchFamily="34" charset="0"/>
        <a:buChar char="-"/>
        <a:defRPr sz="2400">
          <a:solidFill>
            <a:schemeClr val="bg2"/>
          </a:solidFill>
          <a:latin typeface="+mn-lt"/>
          <a:cs typeface="+mn-cs"/>
        </a:defRPr>
      </a:lvl5pPr>
      <a:lvl6pPr marL="1895475" indent="-360363" algn="l" defTabSz="695325" rtl="0" fontAlgn="base">
        <a:spcBef>
          <a:spcPct val="0"/>
        </a:spcBef>
        <a:spcAft>
          <a:spcPct val="20000"/>
        </a:spcAft>
        <a:buFont typeface="Arial" pitchFamily="34" charset="0"/>
        <a:buChar char="-"/>
        <a:defRPr sz="2400">
          <a:solidFill>
            <a:schemeClr val="bg2"/>
          </a:solidFill>
          <a:latin typeface="+mn-lt"/>
          <a:cs typeface="+mn-cs"/>
        </a:defRPr>
      </a:lvl6pPr>
      <a:lvl7pPr marL="2352675" indent="-360363" algn="l" defTabSz="695325" rtl="0" fontAlgn="base">
        <a:spcBef>
          <a:spcPct val="0"/>
        </a:spcBef>
        <a:spcAft>
          <a:spcPct val="20000"/>
        </a:spcAft>
        <a:buFont typeface="Arial" pitchFamily="34" charset="0"/>
        <a:buChar char="-"/>
        <a:defRPr sz="2400">
          <a:solidFill>
            <a:schemeClr val="bg2"/>
          </a:solidFill>
          <a:latin typeface="+mn-lt"/>
          <a:cs typeface="+mn-cs"/>
        </a:defRPr>
      </a:lvl7pPr>
      <a:lvl8pPr marL="2809875" indent="-360363" algn="l" defTabSz="695325" rtl="0" fontAlgn="base">
        <a:spcBef>
          <a:spcPct val="0"/>
        </a:spcBef>
        <a:spcAft>
          <a:spcPct val="20000"/>
        </a:spcAft>
        <a:buFont typeface="Arial" pitchFamily="34" charset="0"/>
        <a:buChar char="-"/>
        <a:defRPr sz="2400">
          <a:solidFill>
            <a:schemeClr val="bg2"/>
          </a:solidFill>
          <a:latin typeface="+mn-lt"/>
          <a:cs typeface="+mn-cs"/>
        </a:defRPr>
      </a:lvl8pPr>
      <a:lvl9pPr marL="3267075" indent="-360363" algn="l" defTabSz="695325" rtl="0" fontAlgn="base">
        <a:spcBef>
          <a:spcPct val="0"/>
        </a:spcBef>
        <a:spcAft>
          <a:spcPct val="20000"/>
        </a:spcAft>
        <a:buFont typeface="Arial" pitchFamily="34" charset="0"/>
        <a:buChar char="-"/>
        <a:defRPr sz="2400">
          <a:solidFill>
            <a:schemeClr val="bg2"/>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tags" Target="../tags/tag5.xml"/><Relationship Id="rId7" Type="http://schemas.openxmlformats.org/officeDocument/2006/relationships/image" Target="../media/image4.emf"/><Relationship Id="rId2" Type="http://schemas.openxmlformats.org/officeDocument/2006/relationships/tags" Target="../tags/tag4.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notesSlide" Target="../notesSlides/notesSlide6.xml"/><Relationship Id="rId4"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72"/>
          <p:cNvSpPr txBox="1">
            <a:spLocks noChangeArrowheads="1"/>
          </p:cNvSpPr>
          <p:nvPr/>
        </p:nvSpPr>
        <p:spPr bwMode="auto">
          <a:xfrm>
            <a:off x="55110" y="381000"/>
            <a:ext cx="9059862" cy="2246769"/>
          </a:xfrm>
          <a:prstGeom prst="rect">
            <a:avLst/>
          </a:prstGeom>
          <a:noFill/>
          <a:ln w="9525">
            <a:noFill/>
            <a:miter lim="800000"/>
            <a:headEnd/>
            <a:tailEnd/>
          </a:ln>
        </p:spPr>
        <p:txBody>
          <a:bodyPr wrap="square" lIns="63500" tIns="0" rIns="64800" bIns="0">
            <a:spAutoFit/>
          </a:bodyPr>
          <a:lstStyle/>
          <a:p>
            <a:pPr marL="0" lvl="1">
              <a:spcBef>
                <a:spcPts val="600"/>
              </a:spcBef>
            </a:pPr>
            <a:r>
              <a:rPr lang="en-US" sz="3600" dirty="0" smtClean="0"/>
              <a:t>Course: Information Security Management in e-Governance</a:t>
            </a:r>
          </a:p>
          <a:p>
            <a:pPr marL="0" lvl="1">
              <a:spcBef>
                <a:spcPts val="600"/>
              </a:spcBef>
            </a:pPr>
            <a:endParaRPr lang="en-US" sz="3200" dirty="0" smtClean="0"/>
          </a:p>
          <a:p>
            <a:pPr>
              <a:spcBef>
                <a:spcPts val="600"/>
              </a:spcBef>
            </a:pPr>
            <a:r>
              <a:rPr lang="en-US" sz="3200" dirty="0" smtClean="0"/>
              <a:t>Day </a:t>
            </a:r>
            <a:r>
              <a:rPr lang="en-US" sz="3200" dirty="0" smtClean="0"/>
              <a:t>3</a:t>
            </a:r>
            <a:endParaRPr lang="en-US" sz="2000" dirty="0"/>
          </a:p>
        </p:txBody>
      </p:sp>
      <p:sp>
        <p:nvSpPr>
          <p:cNvPr id="4" name="Text Box 72"/>
          <p:cNvSpPr txBox="1">
            <a:spLocks noChangeArrowheads="1"/>
          </p:cNvSpPr>
          <p:nvPr/>
        </p:nvSpPr>
        <p:spPr bwMode="auto">
          <a:xfrm>
            <a:off x="84138" y="5008602"/>
            <a:ext cx="8877300" cy="1107996"/>
          </a:xfrm>
          <a:prstGeom prst="rect">
            <a:avLst/>
          </a:prstGeom>
          <a:noFill/>
          <a:ln w="9525">
            <a:noFill/>
            <a:miter lim="800000"/>
            <a:headEnd/>
            <a:tailEnd/>
          </a:ln>
        </p:spPr>
        <p:txBody>
          <a:bodyPr lIns="63500" tIns="0" rIns="64800" bIns="0">
            <a:spAutoFit/>
          </a:bodyPr>
          <a:lstStyle/>
          <a:p>
            <a:pPr>
              <a:spcBef>
                <a:spcPts val="600"/>
              </a:spcBef>
            </a:pPr>
            <a:r>
              <a:rPr lang="en-US" sz="3600" smtClean="0"/>
              <a:t>Session </a:t>
            </a:r>
            <a:r>
              <a:rPr lang="en-US" sz="3600" smtClean="0"/>
              <a:t>5: </a:t>
            </a:r>
            <a:r>
              <a:rPr lang="en-US" sz="3600" dirty="0" smtClean="0"/>
              <a:t>Information Security Policy and Organization</a:t>
            </a:r>
            <a:endParaRPr lang="en-US"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spcAft>
                <a:spcPct val="0"/>
              </a:spcAft>
            </a:pPr>
            <a:r>
              <a:rPr lang="en-US" sz="2500" b="1" dirty="0" smtClean="0">
                <a:solidFill>
                  <a:schemeClr val="folHlink"/>
                </a:solidFill>
              </a:rPr>
              <a:t>Security Principles</a:t>
            </a:r>
            <a:endParaRPr lang="en-US" sz="2500" b="1" dirty="0">
              <a:solidFill>
                <a:schemeClr val="folHlink"/>
              </a:solidFill>
            </a:endParaRPr>
          </a:p>
        </p:txBody>
      </p:sp>
      <p:sp>
        <p:nvSpPr>
          <p:cNvPr id="3" name="Content Placeholder 2"/>
          <p:cNvSpPr>
            <a:spLocks noGrp="1"/>
          </p:cNvSpPr>
          <p:nvPr>
            <p:ph idx="1"/>
          </p:nvPr>
        </p:nvSpPr>
        <p:spPr/>
        <p:txBody>
          <a:bodyPr>
            <a:normAutofit/>
          </a:bodyPr>
          <a:lstStyle/>
          <a:p>
            <a:pPr marL="457200" indent="-457200">
              <a:buFont typeface="Arial" pitchFamily="34" charset="0"/>
              <a:buChar char="•"/>
            </a:pPr>
            <a:r>
              <a:rPr lang="en-US" dirty="0" smtClean="0"/>
              <a:t>The definition of security principles is an important first step in </a:t>
            </a:r>
            <a:r>
              <a:rPr lang="en-US" b="1" dirty="0" smtClean="0"/>
              <a:t>security policy development </a:t>
            </a:r>
            <a:r>
              <a:rPr lang="en-US" dirty="0" smtClean="0"/>
              <a:t>as they dictate the specific type and nature of security policies most applicable to one’s environment. </a:t>
            </a:r>
          </a:p>
          <a:p>
            <a:pPr marL="457200" indent="-457200">
              <a:buFont typeface="Arial" pitchFamily="34" charset="0"/>
              <a:buChar char="•"/>
            </a:pPr>
            <a:endParaRPr lang="en-US" dirty="0" smtClean="0"/>
          </a:p>
          <a:p>
            <a:pPr marL="457200" indent="-457200">
              <a:buFont typeface="Arial" pitchFamily="34" charset="0"/>
              <a:buChar char="•"/>
            </a:pPr>
            <a:r>
              <a:rPr lang="en-US" dirty="0" smtClean="0"/>
              <a:t>Security principles are used to define a foundation upon which security policies can be further defined. </a:t>
            </a:r>
          </a:p>
          <a:p>
            <a:pPr marL="457200" indent="-457200">
              <a:buFont typeface="Arial" pitchFamily="34" charset="0"/>
              <a:buChar char="•"/>
            </a:pPr>
            <a:endParaRPr lang="en-US" dirty="0" smtClean="0"/>
          </a:p>
          <a:p>
            <a:pPr marL="457200" indent="-457200">
              <a:buFont typeface="Arial" pitchFamily="34" charset="0"/>
              <a:buChar char="•"/>
            </a:pPr>
            <a:r>
              <a:rPr lang="en-US" dirty="0" smtClean="0"/>
              <a:t>Organizations should evaluate and review these security principles before and after the development and elaboration of security policies.</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fontAlgn="base">
              <a:spcAft>
                <a:spcPct val="0"/>
              </a:spcAft>
            </a:pPr>
            <a:r>
              <a:rPr lang="en-US" sz="2500" b="1" dirty="0" smtClean="0">
                <a:solidFill>
                  <a:schemeClr val="folHlink"/>
                </a:solidFill>
              </a:rPr>
              <a:t>The principles for security policies are based upon the following goals:</a:t>
            </a:r>
            <a:endParaRPr lang="en-US" sz="2500" b="1" dirty="0">
              <a:solidFill>
                <a:schemeClr val="folHlink"/>
              </a:solidFill>
            </a:endParaRPr>
          </a:p>
        </p:txBody>
      </p:sp>
      <p:graphicFrame>
        <p:nvGraphicFramePr>
          <p:cNvPr id="4" name="Content Placeholder 3"/>
          <p:cNvGraphicFramePr>
            <a:graphicFrameLocks noGrp="1"/>
          </p:cNvGraphicFramePr>
          <p:nvPr>
            <p:ph idx="1"/>
          </p:nvPr>
        </p:nvGraphicFramePr>
        <p:xfrm>
          <a:off x="180000" y="1778399"/>
          <a:ext cx="8780400" cy="43223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7DD09BC5-DFE4-4FCC-855B-1922B7FACB06}"/>
                                            </p:graphicEl>
                                          </p:spTgt>
                                        </p:tgtEl>
                                        <p:attrNameLst>
                                          <p:attrName>style.visibility</p:attrName>
                                        </p:attrNameLst>
                                      </p:cBhvr>
                                      <p:to>
                                        <p:strVal val="visible"/>
                                      </p:to>
                                    </p:set>
                                    <p:animEffect transition="in" filter="fade">
                                      <p:cBhvr>
                                        <p:cTn id="7" dur="2000"/>
                                        <p:tgtEl>
                                          <p:spTgt spid="4">
                                            <p:graphicEl>
                                              <a:dgm id="{7DD09BC5-DFE4-4FCC-855B-1922B7FACB06}"/>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graphicEl>
                                              <a:dgm id="{DFAA4B24-55C4-478D-A63A-CC329A54B600}"/>
                                            </p:graphicEl>
                                          </p:spTgt>
                                        </p:tgtEl>
                                        <p:attrNameLst>
                                          <p:attrName>style.visibility</p:attrName>
                                        </p:attrNameLst>
                                      </p:cBhvr>
                                      <p:to>
                                        <p:strVal val="visible"/>
                                      </p:to>
                                    </p:set>
                                    <p:animEffect transition="in" filter="fade">
                                      <p:cBhvr>
                                        <p:cTn id="12" dur="2000"/>
                                        <p:tgtEl>
                                          <p:spTgt spid="4">
                                            <p:graphicEl>
                                              <a:dgm id="{DFAA4B24-55C4-478D-A63A-CC329A54B600}"/>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graphicEl>
                                              <a:dgm id="{AB770FD4-4425-4D0C-8085-87B70BDAB405}"/>
                                            </p:graphicEl>
                                          </p:spTgt>
                                        </p:tgtEl>
                                        <p:attrNameLst>
                                          <p:attrName>style.visibility</p:attrName>
                                        </p:attrNameLst>
                                      </p:cBhvr>
                                      <p:to>
                                        <p:strVal val="visible"/>
                                      </p:to>
                                    </p:set>
                                    <p:animEffect transition="in" filter="fade">
                                      <p:cBhvr>
                                        <p:cTn id="17" dur="2000"/>
                                        <p:tgtEl>
                                          <p:spTgt spid="4">
                                            <p:graphicEl>
                                              <a:dgm id="{AB770FD4-4425-4D0C-8085-87B70BDAB405}"/>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graphicEl>
                                              <a:dgm id="{679ED9DB-8BF5-4E93-B3A9-2E8A3AFD3C8B}"/>
                                            </p:graphicEl>
                                          </p:spTgt>
                                        </p:tgtEl>
                                        <p:attrNameLst>
                                          <p:attrName>style.visibility</p:attrName>
                                        </p:attrNameLst>
                                      </p:cBhvr>
                                      <p:to>
                                        <p:strVal val="visible"/>
                                      </p:to>
                                    </p:set>
                                    <p:animEffect transition="in" filter="fade">
                                      <p:cBhvr>
                                        <p:cTn id="22" dur="2000"/>
                                        <p:tgtEl>
                                          <p:spTgt spid="4">
                                            <p:graphicEl>
                                              <a:dgm id="{679ED9DB-8BF5-4E93-B3A9-2E8A3AFD3C8B}"/>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graphicEl>
                                              <a:dgm id="{2E456EF4-1877-487F-8014-3DAC339D90A6}"/>
                                            </p:graphicEl>
                                          </p:spTgt>
                                        </p:tgtEl>
                                        <p:attrNameLst>
                                          <p:attrName>style.visibility</p:attrName>
                                        </p:attrNameLst>
                                      </p:cBhvr>
                                      <p:to>
                                        <p:strVal val="visible"/>
                                      </p:to>
                                    </p:set>
                                    <p:animEffect transition="in" filter="fade">
                                      <p:cBhvr>
                                        <p:cTn id="27" dur="2000"/>
                                        <p:tgtEl>
                                          <p:spTgt spid="4">
                                            <p:graphicEl>
                                              <a:dgm id="{2E456EF4-1877-487F-8014-3DAC339D90A6}"/>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spcAft>
                <a:spcPct val="0"/>
              </a:spcAft>
            </a:pPr>
            <a:r>
              <a:rPr lang="en-US" sz="2500" b="1" dirty="0" smtClean="0">
                <a:solidFill>
                  <a:schemeClr val="folHlink"/>
                </a:solidFill>
              </a:rPr>
              <a:t>Security Policy Goals</a:t>
            </a:r>
            <a:endParaRPr lang="en-US" sz="2500" b="1" dirty="0">
              <a:solidFill>
                <a:schemeClr val="folHlink"/>
              </a:solidFill>
            </a:endParaRPr>
          </a:p>
        </p:txBody>
      </p:sp>
      <p:graphicFrame>
        <p:nvGraphicFramePr>
          <p:cNvPr id="4" name="Content Placeholder 3"/>
          <p:cNvGraphicFramePr>
            <a:graphicFrameLocks noGrp="1"/>
          </p:cNvGraphicFramePr>
          <p:nvPr>
            <p:ph idx="1"/>
          </p:nvPr>
        </p:nvGraphicFramePr>
        <p:xfrm>
          <a:off x="180000" y="1778399"/>
          <a:ext cx="8780400" cy="43223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spcAft>
                <a:spcPct val="0"/>
              </a:spcAft>
            </a:pPr>
            <a:r>
              <a:rPr lang="en-US" sz="2500" b="1" dirty="0" smtClean="0">
                <a:solidFill>
                  <a:schemeClr val="folHlink"/>
                </a:solidFill>
              </a:rPr>
              <a:t>The policy deals with the following domains of security</a:t>
            </a:r>
            <a:endParaRPr lang="en-US" sz="2500" b="1" dirty="0">
              <a:solidFill>
                <a:schemeClr val="folHlink"/>
              </a:solidFill>
            </a:endParaRPr>
          </a:p>
        </p:txBody>
      </p:sp>
      <p:sp>
        <p:nvSpPr>
          <p:cNvPr id="3" name="Content Placeholder 2"/>
          <p:cNvSpPr>
            <a:spLocks noGrp="1"/>
          </p:cNvSpPr>
          <p:nvPr>
            <p:ph idx="1"/>
          </p:nvPr>
        </p:nvSpPr>
        <p:spPr/>
        <p:txBody>
          <a:bodyPr/>
          <a:lstStyle/>
          <a:p>
            <a:pPr lvl="2"/>
            <a:r>
              <a:rPr lang="en-US" dirty="0" smtClean="0"/>
              <a:t>Computer system / Network security: CPU, Peripherals, OS. This includes data security. </a:t>
            </a:r>
          </a:p>
          <a:p>
            <a:pPr lvl="2"/>
            <a:r>
              <a:rPr lang="en-US" dirty="0" smtClean="0"/>
              <a:t>Physical security: The premises occupied by the IT personnel and equipment. </a:t>
            </a:r>
          </a:p>
          <a:p>
            <a:pPr lvl="2"/>
            <a:r>
              <a:rPr lang="en-US" dirty="0" smtClean="0"/>
              <a:t>Operational security: Environment control, power equipment, operation activities. </a:t>
            </a:r>
          </a:p>
          <a:p>
            <a:pPr lvl="2"/>
            <a:r>
              <a:rPr lang="en-US" dirty="0" smtClean="0"/>
              <a:t>Procedural security by IT, vendor, management personnel, </a:t>
            </a:r>
            <a:r>
              <a:rPr lang="en-US" b="1" dirty="0" smtClean="0"/>
              <a:t>as well as ordinary users</a:t>
            </a:r>
            <a:r>
              <a:rPr lang="en-US" dirty="0" smtClean="0"/>
              <a:t>. </a:t>
            </a:r>
          </a:p>
          <a:p>
            <a:pPr lvl="2"/>
            <a:r>
              <a:rPr lang="en-US" dirty="0" smtClean="0"/>
              <a:t>Communications security: Communications equipment, personnel, transmission paths, and adjacent areas. </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fontAlgn="base">
              <a:spcAft>
                <a:spcPct val="0"/>
              </a:spcAft>
            </a:pPr>
            <a:r>
              <a:rPr lang="en-US" sz="2500" b="1" dirty="0" smtClean="0">
                <a:solidFill>
                  <a:schemeClr val="folHlink"/>
                </a:solidFill>
              </a:rPr>
              <a:t>Types of information security policy documents</a:t>
            </a:r>
            <a:endParaRPr lang="en-US" sz="2500" b="1" dirty="0">
              <a:solidFill>
                <a:schemeClr val="folHlink"/>
              </a:solidFill>
            </a:endParaRPr>
          </a:p>
        </p:txBody>
      </p:sp>
      <p:sp>
        <p:nvSpPr>
          <p:cNvPr id="3" name="Content Placeholder 2"/>
          <p:cNvSpPr>
            <a:spLocks noGrp="1"/>
          </p:cNvSpPr>
          <p:nvPr>
            <p:ph idx="1"/>
          </p:nvPr>
        </p:nvSpPr>
        <p:spPr/>
        <p:txBody>
          <a:bodyPr numCol="2"/>
          <a:lstStyle/>
          <a:p>
            <a:pPr marL="457200" indent="-457200">
              <a:buFont typeface="Arial" pitchFamily="34" charset="0"/>
              <a:buChar char="•"/>
            </a:pPr>
            <a:r>
              <a:rPr lang="en-US" dirty="0" smtClean="0"/>
              <a:t>Acceptable Use Policy</a:t>
            </a:r>
          </a:p>
          <a:p>
            <a:pPr marL="457200" indent="-457200">
              <a:buFont typeface="Arial" pitchFamily="34" charset="0"/>
              <a:buChar char="•"/>
            </a:pPr>
            <a:r>
              <a:rPr lang="en-US" dirty="0" smtClean="0"/>
              <a:t>Authentication Policy</a:t>
            </a:r>
          </a:p>
          <a:p>
            <a:pPr marL="457200" indent="-457200">
              <a:buFont typeface="Arial" pitchFamily="34" charset="0"/>
              <a:buChar char="•"/>
            </a:pPr>
            <a:r>
              <a:rPr lang="en-US" dirty="0" smtClean="0"/>
              <a:t>Backup Policy</a:t>
            </a:r>
          </a:p>
          <a:p>
            <a:pPr marL="457200" indent="-457200">
              <a:buFont typeface="Arial" pitchFamily="34" charset="0"/>
              <a:buChar char="•"/>
            </a:pPr>
            <a:r>
              <a:rPr lang="en-US" dirty="0" smtClean="0"/>
              <a:t>Confidential Data Policy</a:t>
            </a:r>
          </a:p>
          <a:p>
            <a:pPr marL="457200" indent="-457200">
              <a:buFont typeface="Arial" pitchFamily="34" charset="0"/>
              <a:buChar char="•"/>
            </a:pPr>
            <a:r>
              <a:rPr lang="en-US" dirty="0" smtClean="0"/>
              <a:t>Data Classification Policy</a:t>
            </a:r>
          </a:p>
          <a:p>
            <a:pPr marL="457200" indent="-457200">
              <a:buFont typeface="Arial" pitchFamily="34" charset="0"/>
              <a:buChar char="•"/>
            </a:pPr>
            <a:r>
              <a:rPr lang="en-US" dirty="0" smtClean="0"/>
              <a:t>Encryption</a:t>
            </a:r>
          </a:p>
          <a:p>
            <a:pPr marL="457200" indent="-457200">
              <a:buFont typeface="Arial" pitchFamily="34" charset="0"/>
              <a:buChar char="•"/>
            </a:pPr>
            <a:r>
              <a:rPr lang="en-US" dirty="0" smtClean="0"/>
              <a:t>Email Policy</a:t>
            </a:r>
          </a:p>
          <a:p>
            <a:pPr marL="457200" indent="-457200">
              <a:buFont typeface="Arial" pitchFamily="34" charset="0"/>
              <a:buChar char="•"/>
            </a:pPr>
            <a:r>
              <a:rPr lang="en-US" dirty="0" smtClean="0"/>
              <a:t>Policy</a:t>
            </a:r>
          </a:p>
          <a:p>
            <a:pPr marL="457200" indent="-457200">
              <a:buFont typeface="Arial" pitchFamily="34" charset="0"/>
              <a:buChar char="•"/>
            </a:pPr>
            <a:r>
              <a:rPr lang="en-US" dirty="0" smtClean="0"/>
              <a:t>Guest Access Policy</a:t>
            </a:r>
          </a:p>
          <a:p>
            <a:pPr marL="457200" indent="-457200">
              <a:buFont typeface="Arial" pitchFamily="34" charset="0"/>
              <a:buChar char="•"/>
            </a:pPr>
            <a:r>
              <a:rPr lang="en-US" dirty="0" smtClean="0"/>
              <a:t>Incident Response Policy</a:t>
            </a:r>
          </a:p>
          <a:p>
            <a:pPr marL="457200" indent="-457200">
              <a:buFont typeface="Arial" pitchFamily="34" charset="0"/>
              <a:buChar char="•"/>
            </a:pPr>
            <a:r>
              <a:rPr lang="en-US" dirty="0" smtClean="0"/>
              <a:t>Mobile Device Policy</a:t>
            </a:r>
          </a:p>
          <a:p>
            <a:pPr marL="457200" indent="-457200">
              <a:buFont typeface="Arial" pitchFamily="34" charset="0"/>
              <a:buChar char="•"/>
            </a:pPr>
            <a:r>
              <a:rPr lang="en-US" dirty="0" smtClean="0"/>
              <a:t>Network Access Policy</a:t>
            </a:r>
          </a:p>
          <a:p>
            <a:pPr marL="457200" indent="-457200">
              <a:buFont typeface="Arial" pitchFamily="34" charset="0"/>
              <a:buChar char="•"/>
            </a:pPr>
            <a:r>
              <a:rPr lang="en-US" dirty="0" smtClean="0"/>
              <a:t>Network Security policy</a:t>
            </a:r>
          </a:p>
          <a:p>
            <a:pPr marL="457200" indent="-457200">
              <a:buFont typeface="Arial" pitchFamily="34" charset="0"/>
              <a:buChar char="•"/>
            </a:pPr>
            <a:r>
              <a:rPr lang="en-US" dirty="0" smtClean="0"/>
              <a:t>Outsourcing Policy</a:t>
            </a:r>
          </a:p>
          <a:p>
            <a:pPr marL="457200" indent="-457200">
              <a:buFont typeface="Arial" pitchFamily="34" charset="0"/>
              <a:buChar char="•"/>
            </a:pPr>
            <a:r>
              <a:rPr lang="en-US" dirty="0" smtClean="0"/>
              <a:t>Password Policy</a:t>
            </a:r>
          </a:p>
          <a:p>
            <a:pPr marL="457200" indent="-457200">
              <a:buFont typeface="Arial" pitchFamily="34" charset="0"/>
              <a:buChar char="•"/>
            </a:pPr>
            <a:r>
              <a:rPr lang="en-US" dirty="0" smtClean="0"/>
              <a:t>Physical Security policy</a:t>
            </a:r>
          </a:p>
          <a:p>
            <a:pPr marL="457200" indent="-457200">
              <a:buFont typeface="Arial" pitchFamily="34" charset="0"/>
              <a:buChar char="•"/>
            </a:pPr>
            <a:r>
              <a:rPr lang="en-US" dirty="0" smtClean="0"/>
              <a:t>Remote Access Policy</a:t>
            </a:r>
          </a:p>
          <a:p>
            <a:pPr marL="457200" indent="-457200">
              <a:buFont typeface="Arial" pitchFamily="34" charset="0"/>
              <a:buChar char="•"/>
            </a:pPr>
            <a:r>
              <a:rPr lang="en-US" dirty="0" smtClean="0"/>
              <a:t>Retention Policy</a:t>
            </a:r>
          </a:p>
          <a:p>
            <a:pPr marL="457200" indent="-457200">
              <a:buFont typeface="Arial" pitchFamily="34" charset="0"/>
              <a:buChar char="•"/>
            </a:pPr>
            <a:r>
              <a:rPr lang="en-US" dirty="0" smtClean="0"/>
              <a:t>Third Party Connection Policy</a:t>
            </a:r>
          </a:p>
          <a:p>
            <a:pPr marL="457200" indent="-457200">
              <a:buFont typeface="Arial" pitchFamily="34" charset="0"/>
              <a:buChar char="•"/>
            </a:pPr>
            <a:r>
              <a:rPr lang="en-US" dirty="0" smtClean="0"/>
              <a:t>VPN Policy</a:t>
            </a:r>
          </a:p>
          <a:p>
            <a:pPr marL="457200" indent="-457200">
              <a:buFont typeface="Arial" pitchFamily="34" charset="0"/>
              <a:buChar char="•"/>
            </a:pPr>
            <a:r>
              <a:rPr lang="en-US" dirty="0" smtClean="0"/>
              <a:t>Wireless Access Policy</a:t>
            </a:r>
          </a:p>
          <a:p>
            <a:pPr marL="457200" indent="-457200">
              <a:buFont typeface="Arial" pitchFamily="34" charset="0"/>
              <a:buChar char="•"/>
            </a:pPr>
            <a:r>
              <a:rPr lang="en-US" dirty="0" smtClean="0"/>
              <a:t>Many others </a:t>
            </a:r>
          </a:p>
          <a:p>
            <a:pPr marL="457200" indent="-457200">
              <a:buFont typeface="Arial" pitchFamily="34" charset="0"/>
              <a:buChar char="•"/>
            </a:pP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fontAlgn="base">
              <a:spcAft>
                <a:spcPct val="0"/>
              </a:spcAft>
            </a:pPr>
            <a:r>
              <a:rPr lang="en-US" sz="2500" b="1" dirty="0" smtClean="0">
                <a:solidFill>
                  <a:schemeClr val="folHlink"/>
                </a:solidFill>
              </a:rPr>
              <a:t>Elements of an information security policy document</a:t>
            </a:r>
            <a:endParaRPr lang="en-US" sz="2500" b="1" dirty="0">
              <a:solidFill>
                <a:schemeClr val="folHlink"/>
              </a:solidFill>
            </a:endParaRPr>
          </a:p>
        </p:txBody>
      </p:sp>
      <p:sp>
        <p:nvSpPr>
          <p:cNvPr id="3" name="Content Placeholder 2"/>
          <p:cNvSpPr>
            <a:spLocks noGrp="1"/>
          </p:cNvSpPr>
          <p:nvPr>
            <p:ph idx="1"/>
          </p:nvPr>
        </p:nvSpPr>
        <p:spPr/>
        <p:txBody>
          <a:bodyPr>
            <a:normAutofit/>
          </a:bodyPr>
          <a:lstStyle/>
          <a:p>
            <a:pPr marL="457200" indent="-457200">
              <a:buFont typeface="Arial" pitchFamily="34" charset="0"/>
              <a:buChar char="•"/>
            </a:pPr>
            <a:r>
              <a:rPr lang="en-US" dirty="0" smtClean="0"/>
              <a:t>An ideal information security policy document should contain the following elements:</a:t>
            </a:r>
          </a:p>
          <a:p>
            <a:pPr marL="853200" lvl="2" indent="-457200"/>
            <a:r>
              <a:rPr lang="en-US" dirty="0" smtClean="0"/>
              <a:t>Title - Brief description of the document. </a:t>
            </a:r>
          </a:p>
          <a:p>
            <a:pPr marL="853200" lvl="2" indent="-457200"/>
            <a:r>
              <a:rPr lang="en-US" dirty="0" smtClean="0"/>
              <a:t>Number - A number or unique identifier for the policy document. </a:t>
            </a:r>
          </a:p>
          <a:p>
            <a:pPr marL="853200" lvl="2" indent="-457200"/>
            <a:r>
              <a:rPr lang="en-US" dirty="0" smtClean="0"/>
              <a:t>Author - The author of the document. </a:t>
            </a:r>
          </a:p>
          <a:p>
            <a:pPr marL="853200" lvl="2" indent="-457200"/>
            <a:r>
              <a:rPr lang="en-US" dirty="0" smtClean="0"/>
              <a:t>Publish Date - The date the policy has been officially approved. </a:t>
            </a:r>
          </a:p>
          <a:p>
            <a:pPr marL="853200" lvl="2" indent="-457200"/>
            <a:r>
              <a:rPr lang="en-US" dirty="0" smtClean="0"/>
              <a:t>Scope - Describes the organizational scope that this policy applies to. </a:t>
            </a:r>
          </a:p>
          <a:p>
            <a:pPr marL="853200" lvl="2" indent="-457200"/>
            <a:r>
              <a:rPr lang="en-US" dirty="0" smtClean="0"/>
              <a:t>Policy Text - The written policies. </a:t>
            </a:r>
          </a:p>
          <a:p>
            <a:pPr marL="853200" lvl="2" indent="-457200"/>
            <a:r>
              <a:rPr lang="en-US" dirty="0" smtClean="0"/>
              <a:t>Sanctions - Provides information on violations of the written policy. </a:t>
            </a:r>
          </a:p>
          <a:p>
            <a:pPr marL="853200" lvl="2" indent="-457200"/>
            <a:r>
              <a:rPr lang="en-US" dirty="0" smtClean="0"/>
              <a:t>Sponsor - The executive sponsor of the policy document. </a:t>
            </a:r>
          </a:p>
          <a:p>
            <a:pPr marL="457200" indent="-457200">
              <a:buFont typeface="Arial" pitchFamily="34" charset="0"/>
              <a:buChar char="•"/>
            </a:pP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custDataLst>
              <p:tags r:id="rId3"/>
            </p:custDataLst>
          </p:nvPr>
        </p:nvSpPr>
        <p:spPr>
          <a:xfrm>
            <a:off x="228600" y="457200"/>
            <a:ext cx="8577263" cy="755650"/>
          </a:xfrm>
        </p:spPr>
        <p:txBody>
          <a:bodyPr/>
          <a:lstStyle/>
          <a:p>
            <a:pPr fontAlgn="base">
              <a:spcAft>
                <a:spcPct val="0"/>
              </a:spcAft>
            </a:pPr>
            <a:r>
              <a:rPr lang="en-US" sz="2500" b="1" dirty="0" smtClean="0">
                <a:solidFill>
                  <a:schemeClr val="folHlink"/>
                </a:solidFill>
              </a:rPr>
              <a:t>Policy </a:t>
            </a:r>
            <a:r>
              <a:rPr lang="en-US" sz="2500" b="1" dirty="0">
                <a:solidFill>
                  <a:schemeClr val="folHlink"/>
                </a:solidFill>
              </a:rPr>
              <a:t>Hierarchy</a:t>
            </a:r>
          </a:p>
        </p:txBody>
      </p:sp>
      <p:graphicFrame>
        <p:nvGraphicFramePr>
          <p:cNvPr id="76805" name="Object 5"/>
          <p:cNvGraphicFramePr>
            <a:graphicFrameLocks noChangeAspect="1"/>
          </p:cNvGraphicFramePr>
          <p:nvPr/>
        </p:nvGraphicFramePr>
        <p:xfrm>
          <a:off x="0" y="1066800"/>
          <a:ext cx="8855075" cy="5408613"/>
        </p:xfrm>
        <a:graphic>
          <a:graphicData uri="http://schemas.openxmlformats.org/presentationml/2006/ole">
            <mc:AlternateContent xmlns:mc="http://schemas.openxmlformats.org/markup-compatibility/2006">
              <mc:Choice xmlns:v="urn:schemas-microsoft-com:vml" Requires="v">
                <p:oleObj spid="_x0000_s1029" name="Visio" r:id="rId6" imgW="10048113" imgH="6254496" progId="Visio.Drawing.11">
                  <p:embed/>
                </p:oleObj>
              </mc:Choice>
              <mc:Fallback>
                <p:oleObj name="Visio" r:id="rId6" imgW="10048113" imgH="6254496" progId="Visio.Drawing.11">
                  <p:embed/>
                  <p:pic>
                    <p:nvPicPr>
                      <p:cNvPr id="0"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1066800"/>
                        <a:ext cx="8855075" cy="5408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808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ustDataLst>
      <p:tags r:id="rId2"/>
    </p:custData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spcAft>
                <a:spcPct val="0"/>
              </a:spcAft>
            </a:pPr>
            <a:r>
              <a:rPr lang="en-US" sz="2500" b="1" dirty="0" smtClean="0">
                <a:solidFill>
                  <a:schemeClr val="folHlink"/>
                </a:solidFill>
              </a:rPr>
              <a:t>Characteristics of good security policies</a:t>
            </a:r>
            <a:endParaRPr lang="en-US" sz="2500" b="1" dirty="0">
              <a:solidFill>
                <a:schemeClr val="folHlink"/>
              </a:solidFill>
            </a:endParaRPr>
          </a:p>
        </p:txBody>
      </p:sp>
      <p:sp>
        <p:nvSpPr>
          <p:cNvPr id="3" name="Content Placeholder 2"/>
          <p:cNvSpPr>
            <a:spLocks noGrp="1"/>
          </p:cNvSpPr>
          <p:nvPr>
            <p:ph idx="1"/>
          </p:nvPr>
        </p:nvSpPr>
        <p:spPr/>
        <p:txBody>
          <a:bodyPr/>
          <a:lstStyle/>
          <a:p>
            <a:pPr marL="457200" indent="-457200">
              <a:buFont typeface="Arial" pitchFamily="34" charset="0"/>
              <a:buChar char="•"/>
            </a:pPr>
            <a:r>
              <a:rPr lang="en-US" dirty="0" smtClean="0"/>
              <a:t>They must be </a:t>
            </a:r>
            <a:r>
              <a:rPr lang="en-US" b="1" dirty="0" smtClean="0"/>
              <a:t>implementable through system administration procedures, </a:t>
            </a:r>
            <a:r>
              <a:rPr lang="en-US" dirty="0" smtClean="0"/>
              <a:t>publishing of acceptable use guidelines, or other appropriate methods.</a:t>
            </a:r>
          </a:p>
          <a:p>
            <a:pPr marL="457200" indent="-457200">
              <a:buFont typeface="Arial" pitchFamily="34" charset="0"/>
              <a:buChar char="•"/>
            </a:pPr>
            <a:endParaRPr lang="en-US" dirty="0" smtClean="0"/>
          </a:p>
          <a:p>
            <a:pPr marL="457200" indent="-457200">
              <a:buFont typeface="Arial" pitchFamily="34" charset="0"/>
              <a:buChar char="•"/>
            </a:pPr>
            <a:r>
              <a:rPr lang="en-US" dirty="0" smtClean="0"/>
              <a:t>They must be </a:t>
            </a:r>
            <a:r>
              <a:rPr lang="en-US" b="1" dirty="0" smtClean="0"/>
              <a:t>enforceable with security tools, where appropriate, and with </a:t>
            </a:r>
            <a:r>
              <a:rPr lang="en-US" dirty="0" smtClean="0"/>
              <a:t>sanctions, where actual prevention is not technically feasible.</a:t>
            </a:r>
          </a:p>
          <a:p>
            <a:pPr marL="457200" indent="-457200">
              <a:buFont typeface="Arial" pitchFamily="34" charset="0"/>
              <a:buChar char="•"/>
            </a:pPr>
            <a:endParaRPr lang="en-US" dirty="0" smtClean="0"/>
          </a:p>
          <a:p>
            <a:pPr marL="457200" indent="-457200">
              <a:buFont typeface="Arial" pitchFamily="34" charset="0"/>
              <a:buChar char="•"/>
            </a:pPr>
            <a:r>
              <a:rPr lang="en-US" dirty="0" smtClean="0"/>
              <a:t>They must clearly define the areas of </a:t>
            </a:r>
            <a:r>
              <a:rPr lang="en-US" b="1" dirty="0" smtClean="0"/>
              <a:t>responsibility for the users, administrators, </a:t>
            </a:r>
            <a:r>
              <a:rPr lang="en-US" dirty="0" smtClean="0"/>
              <a:t>and management.</a:t>
            </a:r>
          </a:p>
          <a:p>
            <a:pPr marL="457200" indent="-457200">
              <a:buFont typeface="Arial" pitchFamily="34" charset="0"/>
              <a:buChar char="•"/>
            </a:pPr>
            <a:endParaRPr lang="en-US" dirty="0" smtClean="0"/>
          </a:p>
          <a:p>
            <a:pPr marL="457200" indent="-457200">
              <a:buFont typeface="Arial" pitchFamily="34" charset="0"/>
              <a:buChar char="•"/>
            </a:pPr>
            <a:r>
              <a:rPr lang="en-US" dirty="0" smtClean="0"/>
              <a:t>They must be </a:t>
            </a:r>
            <a:r>
              <a:rPr lang="en-US" b="1" dirty="0" smtClean="0"/>
              <a:t>documented, distributed, and communicated.</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spcAft>
                <a:spcPct val="0"/>
              </a:spcAft>
            </a:pPr>
            <a:r>
              <a:rPr lang="en-US" sz="2500" b="1" dirty="0" smtClean="0">
                <a:solidFill>
                  <a:schemeClr val="folHlink"/>
                </a:solidFill>
              </a:rPr>
              <a:t>Policy Flexibility</a:t>
            </a:r>
            <a:endParaRPr lang="en-US" sz="2500" b="1" dirty="0">
              <a:solidFill>
                <a:schemeClr val="folHlink"/>
              </a:solidFill>
            </a:endParaRPr>
          </a:p>
        </p:txBody>
      </p:sp>
      <p:sp>
        <p:nvSpPr>
          <p:cNvPr id="3" name="Content Placeholder 2"/>
          <p:cNvSpPr>
            <a:spLocks noGrp="1"/>
          </p:cNvSpPr>
          <p:nvPr>
            <p:ph idx="1"/>
          </p:nvPr>
        </p:nvSpPr>
        <p:spPr/>
        <p:txBody>
          <a:bodyPr/>
          <a:lstStyle/>
          <a:p>
            <a:pPr marL="457200" indent="-457200">
              <a:buFont typeface="Arial" pitchFamily="34" charset="0"/>
              <a:buChar char="•"/>
            </a:pPr>
            <a:r>
              <a:rPr lang="en-US" dirty="0" smtClean="0"/>
              <a:t>A successful security policy must be flexible. </a:t>
            </a:r>
          </a:p>
          <a:p>
            <a:pPr marL="457200" indent="-457200">
              <a:buFont typeface="Arial" pitchFamily="34" charset="0"/>
              <a:buChar char="•"/>
            </a:pPr>
            <a:endParaRPr lang="en-US" dirty="0" smtClean="0"/>
          </a:p>
          <a:p>
            <a:pPr marL="457200" indent="-457200">
              <a:buFont typeface="Arial" pitchFamily="34" charset="0"/>
              <a:buChar char="•"/>
            </a:pPr>
            <a:r>
              <a:rPr lang="en-US" dirty="0" smtClean="0"/>
              <a:t>In order for a security policy to be viable for the long term, a security policy should be independent of specific hardware and software decisions, as specific systems choices change rapidly.</a:t>
            </a:r>
          </a:p>
          <a:p>
            <a:pPr marL="457200" indent="-457200">
              <a:buFont typeface="Arial" pitchFamily="34" charset="0"/>
              <a:buChar char="•"/>
            </a:pPr>
            <a:endParaRPr lang="en-US" dirty="0" smtClean="0"/>
          </a:p>
          <a:p>
            <a:pPr marL="457200" indent="-457200">
              <a:buFont typeface="Arial" pitchFamily="34" charset="0"/>
              <a:buChar char="•"/>
            </a:pPr>
            <a:r>
              <a:rPr lang="en-US" dirty="0" smtClean="0"/>
              <a:t>In addition, the mechanisms for updating the policy should be clearly spelled out.</a:t>
            </a:r>
          </a:p>
          <a:p>
            <a:pPr marL="457200" indent="-457200">
              <a:buFont typeface="Arial" pitchFamily="34" charset="0"/>
              <a:buChar char="•"/>
            </a:pPr>
            <a:endParaRPr lang="en-US" dirty="0" smtClean="0"/>
          </a:p>
          <a:p>
            <a:pPr marL="457200" indent="-457200">
              <a:buFont typeface="Arial" pitchFamily="34" charset="0"/>
              <a:buChar char="•"/>
            </a:pPr>
            <a:r>
              <a:rPr lang="en-US" dirty="0" smtClean="0"/>
              <a:t>This includes the process, the people involved, and the people who must sign-off on the changes.</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spcAft>
                <a:spcPct val="0"/>
              </a:spcAft>
            </a:pPr>
            <a:r>
              <a:rPr lang="en-US" sz="2500" b="1" dirty="0" smtClean="0">
                <a:solidFill>
                  <a:schemeClr val="folHlink"/>
                </a:solidFill>
              </a:rPr>
              <a:t>Security Policy Communication</a:t>
            </a:r>
            <a:endParaRPr lang="en-US" sz="2500" b="1" dirty="0">
              <a:solidFill>
                <a:schemeClr val="folHlink"/>
              </a:solidFill>
            </a:endParaRPr>
          </a:p>
        </p:txBody>
      </p:sp>
      <p:sp>
        <p:nvSpPr>
          <p:cNvPr id="3" name="Content Placeholder 2"/>
          <p:cNvSpPr>
            <a:spLocks noGrp="1"/>
          </p:cNvSpPr>
          <p:nvPr>
            <p:ph idx="1"/>
          </p:nvPr>
        </p:nvSpPr>
        <p:spPr/>
        <p:txBody>
          <a:bodyPr/>
          <a:lstStyle/>
          <a:p>
            <a:pPr marL="457200" indent="-457200">
              <a:buFont typeface="Arial" pitchFamily="34" charset="0"/>
              <a:buChar char="•"/>
            </a:pPr>
            <a:r>
              <a:rPr lang="en-US" dirty="0" smtClean="0"/>
              <a:t>Disseminate Policy to all appropriate users, staff, management, vendors, third party processors, and support personnel. </a:t>
            </a:r>
          </a:p>
          <a:p>
            <a:pPr marL="457200" indent="-457200">
              <a:buFont typeface="Arial" pitchFamily="34" charset="0"/>
              <a:buChar char="•"/>
            </a:pPr>
            <a:endParaRPr lang="en-US" dirty="0" smtClean="0"/>
          </a:p>
          <a:p>
            <a:pPr marL="457200" indent="-457200">
              <a:buFont typeface="Arial" pitchFamily="34" charset="0"/>
              <a:buChar char="•"/>
            </a:pPr>
            <a:r>
              <a:rPr lang="en-US" dirty="0" smtClean="0"/>
              <a:t>May also be necessary to communicate some or all policies to customers / citizens as well. </a:t>
            </a:r>
          </a:p>
          <a:p>
            <a:pPr marL="457200" indent="-457200">
              <a:buFont typeface="Arial" pitchFamily="34" charset="0"/>
              <a:buChar char="•"/>
            </a:pPr>
            <a:endParaRPr lang="en-US" dirty="0" smtClean="0"/>
          </a:p>
          <a:p>
            <a:pPr marL="457200" indent="-457200">
              <a:buFont typeface="Arial" pitchFamily="34" charset="0"/>
              <a:buChar char="•"/>
            </a:pPr>
            <a:r>
              <a:rPr lang="en-US" dirty="0" smtClean="0"/>
              <a:t>Establishing a record that those involved have read, understood, and agreed to abide by the policy is an essential part of this process.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ctrTitle"/>
          </p:nvPr>
        </p:nvSpPr>
        <p:spPr>
          <a:xfrm>
            <a:off x="179388" y="608013"/>
            <a:ext cx="8786812" cy="820737"/>
          </a:xfrm>
        </p:spPr>
        <p:txBody>
          <a:bodyPr/>
          <a:lstStyle/>
          <a:p>
            <a:pPr eaLnBrk="1" hangingPunct="1"/>
            <a:r>
              <a:rPr lang="en-US" sz="2500" dirty="0" smtClean="0"/>
              <a:t>Agenda</a:t>
            </a:r>
          </a:p>
        </p:txBody>
      </p:sp>
      <p:sp>
        <p:nvSpPr>
          <p:cNvPr id="10243" name="Rectangle 3"/>
          <p:cNvSpPr>
            <a:spLocks noGrp="1" noChangeArrowheads="1"/>
          </p:cNvSpPr>
          <p:nvPr>
            <p:ph type="subTitle" sz="quarter" idx="1"/>
          </p:nvPr>
        </p:nvSpPr>
        <p:spPr>
          <a:xfrm>
            <a:off x="161925" y="2133600"/>
            <a:ext cx="8804275" cy="2209800"/>
          </a:xfrm>
        </p:spPr>
        <p:txBody>
          <a:bodyPr/>
          <a:lstStyle/>
          <a:p>
            <a:pPr marL="463550" lvl="1" indent="-463550">
              <a:spcBef>
                <a:spcPts val="1200"/>
              </a:spcBef>
              <a:spcAft>
                <a:spcPts val="1200"/>
              </a:spcAft>
              <a:buFont typeface="Wingdings" pitchFamily="2" charset="2"/>
              <a:buChar char="Ø"/>
            </a:pPr>
            <a:r>
              <a:rPr lang="en-US" sz="1800" dirty="0" smtClean="0">
                <a:solidFill>
                  <a:schemeClr val="tx1"/>
                </a:solidFill>
              </a:rPr>
              <a:t>Need for Information Systems Security Policy</a:t>
            </a:r>
          </a:p>
          <a:p>
            <a:pPr marL="463550" lvl="1" indent="-463550">
              <a:spcBef>
                <a:spcPts val="1200"/>
              </a:spcBef>
              <a:spcAft>
                <a:spcPts val="1200"/>
              </a:spcAft>
              <a:buFont typeface="Wingdings" pitchFamily="2" charset="2"/>
              <a:buChar char="Ø"/>
            </a:pPr>
            <a:r>
              <a:rPr lang="en-US" sz="1800" dirty="0" smtClean="0">
                <a:solidFill>
                  <a:schemeClr val="tx1"/>
                </a:solidFill>
              </a:rPr>
              <a:t>Elements of Information Security Policy</a:t>
            </a:r>
          </a:p>
          <a:p>
            <a:pPr marL="463550" lvl="1" indent="-463550">
              <a:spcBef>
                <a:spcPts val="1200"/>
              </a:spcBef>
              <a:spcAft>
                <a:spcPts val="1200"/>
              </a:spcAft>
              <a:buFont typeface="Wingdings" pitchFamily="2" charset="2"/>
              <a:buChar char="Ø"/>
            </a:pPr>
            <a:r>
              <a:rPr lang="en-US" sz="1800" dirty="0" smtClean="0">
                <a:solidFill>
                  <a:schemeClr val="tx1"/>
                </a:solidFill>
              </a:rPr>
              <a:t>Approach for development of Information Security Policy</a:t>
            </a:r>
          </a:p>
          <a:p>
            <a:pPr marL="463550" lvl="1" indent="-463550">
              <a:spcBef>
                <a:spcPts val="1200"/>
              </a:spcBef>
              <a:spcAft>
                <a:spcPts val="1200"/>
              </a:spcAft>
              <a:buFont typeface="Wingdings" pitchFamily="2" charset="2"/>
              <a:buChar char="Ø"/>
            </a:pPr>
            <a:r>
              <a:rPr lang="en-US" sz="1800" dirty="0" smtClean="0">
                <a:solidFill>
                  <a:schemeClr val="tx1"/>
                </a:solidFill>
              </a:rPr>
              <a:t>Information Security Organization and roles, responsibilities</a:t>
            </a:r>
          </a:p>
        </p:txBody>
      </p:sp>
      <p:pic>
        <p:nvPicPr>
          <p:cNvPr id="4" name="Picture 2"/>
          <p:cNvPicPr>
            <a:picLocks noChangeAspect="1" noChangeArrowheads="1"/>
          </p:cNvPicPr>
          <p:nvPr/>
        </p:nvPicPr>
        <p:blipFill>
          <a:blip r:embed="rId3"/>
          <a:srcRect/>
          <a:stretch>
            <a:fillRect/>
          </a:stretch>
        </p:blipFill>
        <p:spPr bwMode="auto">
          <a:xfrm>
            <a:off x="6953250" y="228600"/>
            <a:ext cx="1733550" cy="1828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spcAft>
                <a:spcPct val="0"/>
              </a:spcAft>
            </a:pPr>
            <a:r>
              <a:rPr lang="en-US" sz="2500" b="1" dirty="0" smtClean="0">
                <a:solidFill>
                  <a:schemeClr val="folHlink"/>
                </a:solidFill>
              </a:rPr>
              <a:t>Policy Management</a:t>
            </a:r>
            <a:endParaRPr lang="en-US" sz="2500" b="1" dirty="0">
              <a:solidFill>
                <a:schemeClr val="folHlink"/>
              </a:solidFill>
            </a:endParaRPr>
          </a:p>
        </p:txBody>
      </p:sp>
      <p:sp>
        <p:nvSpPr>
          <p:cNvPr id="3" name="Content Placeholder 2"/>
          <p:cNvSpPr>
            <a:spLocks noGrp="1"/>
          </p:cNvSpPr>
          <p:nvPr>
            <p:ph idx="1"/>
          </p:nvPr>
        </p:nvSpPr>
        <p:spPr/>
        <p:txBody>
          <a:bodyPr/>
          <a:lstStyle/>
          <a:p>
            <a:pPr marL="457200" indent="-457200">
              <a:buFont typeface="Arial" pitchFamily="34" charset="0"/>
              <a:buChar char="•"/>
            </a:pPr>
            <a:r>
              <a:rPr lang="en-US" dirty="0" smtClean="0"/>
              <a:t>To ensure that your policies do not become obsolete, you should implement a regular review process of them. </a:t>
            </a:r>
          </a:p>
          <a:p>
            <a:pPr marL="457200" indent="-457200">
              <a:buFont typeface="Arial" pitchFamily="34" charset="0"/>
              <a:buChar char="•"/>
            </a:pPr>
            <a:endParaRPr lang="en-US" dirty="0" smtClean="0"/>
          </a:p>
          <a:p>
            <a:pPr marL="457200" indent="-457200">
              <a:buFont typeface="Arial" pitchFamily="34" charset="0"/>
              <a:buChar char="•"/>
            </a:pPr>
            <a:r>
              <a:rPr lang="en-US" dirty="0" smtClean="0"/>
              <a:t>That process should include some form of update mechanism so that changes in your organization’s operating environment can be quickly translated into your security policy.</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spcAft>
                <a:spcPct val="0"/>
              </a:spcAft>
            </a:pPr>
            <a:r>
              <a:rPr lang="en-US" sz="2500" b="1" dirty="0" smtClean="0">
                <a:solidFill>
                  <a:schemeClr val="folHlink"/>
                </a:solidFill>
              </a:rPr>
              <a:t>Relationship to Standards and Procedures</a:t>
            </a:r>
            <a:endParaRPr lang="en-US" sz="2500" b="1" dirty="0">
              <a:solidFill>
                <a:schemeClr val="folHlink"/>
              </a:solidFill>
            </a:endParaRPr>
          </a:p>
        </p:txBody>
      </p:sp>
      <p:sp>
        <p:nvSpPr>
          <p:cNvPr id="3" name="Content Placeholder 2"/>
          <p:cNvSpPr>
            <a:spLocks noGrp="1"/>
          </p:cNvSpPr>
          <p:nvPr>
            <p:ph idx="1"/>
          </p:nvPr>
        </p:nvSpPr>
        <p:spPr/>
        <p:txBody>
          <a:bodyPr/>
          <a:lstStyle/>
          <a:p>
            <a:pPr marL="457200" indent="-457200">
              <a:buFont typeface="Arial" pitchFamily="34" charset="0"/>
              <a:buChar char="•"/>
            </a:pPr>
            <a:r>
              <a:rPr lang="en-US" dirty="0" smtClean="0"/>
              <a:t>Security policies embody management’s overall security expectations, goals and objectives. </a:t>
            </a:r>
          </a:p>
          <a:p>
            <a:pPr marL="457200" indent="-457200">
              <a:buFont typeface="Arial" pitchFamily="34" charset="0"/>
              <a:buChar char="•"/>
            </a:pPr>
            <a:endParaRPr lang="en-US" dirty="0" smtClean="0"/>
          </a:p>
          <a:p>
            <a:pPr marL="457200" indent="-457200">
              <a:buFont typeface="Arial" pitchFamily="34" charset="0"/>
              <a:buChar char="•"/>
            </a:pPr>
            <a:r>
              <a:rPr lang="en-US" dirty="0" smtClean="0"/>
              <a:t>To be practical and implementable, policies must be further defined by standards, guidelines, and procedures. </a:t>
            </a:r>
          </a:p>
          <a:p>
            <a:pPr marL="457200" indent="-457200">
              <a:buFont typeface="Arial" pitchFamily="34" charset="0"/>
              <a:buChar char="•"/>
            </a:pPr>
            <a:endParaRPr lang="en-US" dirty="0" smtClean="0"/>
          </a:p>
          <a:p>
            <a:pPr marL="457200" indent="-457200">
              <a:buFont typeface="Arial" pitchFamily="34" charset="0"/>
              <a:buChar char="•"/>
            </a:pPr>
            <a:r>
              <a:rPr lang="en-US" dirty="0" smtClean="0"/>
              <a:t>These must ensure that all operations are consistent with the intent of the security policies.</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spcAft>
                <a:spcPct val="0"/>
              </a:spcAft>
            </a:pPr>
            <a:r>
              <a:rPr lang="en-US" sz="2500" b="1" dirty="0" smtClean="0">
                <a:solidFill>
                  <a:schemeClr val="folHlink"/>
                </a:solidFill>
              </a:rPr>
              <a:t>Relationship to Standards and Procedures</a:t>
            </a:r>
            <a:endParaRPr lang="en-US" sz="2500" b="1" dirty="0">
              <a:solidFill>
                <a:schemeClr val="folHlink"/>
              </a:solidFill>
            </a:endParaRPr>
          </a:p>
        </p:txBody>
      </p:sp>
      <p:sp>
        <p:nvSpPr>
          <p:cNvPr id="3" name="Content Placeholder 2"/>
          <p:cNvSpPr>
            <a:spLocks noGrp="1"/>
          </p:cNvSpPr>
          <p:nvPr>
            <p:ph idx="1"/>
          </p:nvPr>
        </p:nvSpPr>
        <p:spPr/>
        <p:txBody>
          <a:bodyPr/>
          <a:lstStyle/>
          <a:p>
            <a:pPr marL="457200" indent="-457200">
              <a:buFont typeface="Arial" pitchFamily="34" charset="0"/>
              <a:buChar char="•"/>
            </a:pPr>
            <a:r>
              <a:rPr lang="en-US" dirty="0" smtClean="0"/>
              <a:t>Standards, guidelines, and procedures provide specific interpretation of policies and instruct users, customers, technicians, management, and others on how to implement the policies. </a:t>
            </a:r>
          </a:p>
          <a:p>
            <a:pPr marL="457200" indent="-457200">
              <a:buFont typeface="Arial" pitchFamily="34" charset="0"/>
              <a:buChar char="•"/>
            </a:pPr>
            <a:endParaRPr lang="en-US" dirty="0" smtClean="0"/>
          </a:p>
          <a:p>
            <a:pPr marL="457200" indent="-457200">
              <a:buFont typeface="Arial" pitchFamily="34" charset="0"/>
              <a:buChar char="•"/>
            </a:pPr>
            <a:r>
              <a:rPr lang="en-US" dirty="0" smtClean="0"/>
              <a:t>Organization should undertake the definition of standards, guidelines, and procedures only after the development and acceptance of security policies, and after specific security mechanisms supporting these policies are determined or implemented.</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spcAft>
                <a:spcPct val="0"/>
              </a:spcAft>
            </a:pPr>
            <a:r>
              <a:rPr lang="en-US" sz="2500" b="1" dirty="0" smtClean="0">
                <a:solidFill>
                  <a:schemeClr val="folHlink"/>
                </a:solidFill>
              </a:rPr>
              <a:t>Security Policy Structure</a:t>
            </a:r>
            <a:endParaRPr lang="en-US" sz="2500" b="1" dirty="0">
              <a:solidFill>
                <a:schemeClr val="folHlink"/>
              </a:solidFill>
            </a:endParaRPr>
          </a:p>
        </p:txBody>
      </p:sp>
      <p:sp>
        <p:nvSpPr>
          <p:cNvPr id="3" name="Content Placeholder 2"/>
          <p:cNvSpPr>
            <a:spLocks noGrp="1"/>
          </p:cNvSpPr>
          <p:nvPr>
            <p:ph idx="1"/>
          </p:nvPr>
        </p:nvSpPr>
        <p:spPr>
          <a:xfrm>
            <a:off x="180000" y="1371600"/>
            <a:ext cx="8780400" cy="4322363"/>
          </a:xfrm>
        </p:spPr>
        <p:txBody>
          <a:bodyPr/>
          <a:lstStyle/>
          <a:p>
            <a:r>
              <a:rPr lang="en-US" sz="1800" dirty="0" smtClean="0"/>
              <a:t>The basic structure of a security policy should contain the following components:</a:t>
            </a:r>
          </a:p>
          <a:p>
            <a:pPr marL="637200" lvl="1" indent="-457200"/>
            <a:r>
              <a:rPr lang="en-US" sz="1800" dirty="0" smtClean="0"/>
              <a:t> A statement of the issue that policy addresses.</a:t>
            </a:r>
          </a:p>
          <a:p>
            <a:pPr marL="637200" lvl="1" indent="-457200"/>
            <a:r>
              <a:rPr lang="en-US" sz="1800" dirty="0" smtClean="0"/>
              <a:t>A statement about your position on the policy.</a:t>
            </a:r>
          </a:p>
          <a:p>
            <a:pPr marL="637200" lvl="1" indent="-457200"/>
            <a:r>
              <a:rPr lang="en-US" sz="1800" dirty="0" smtClean="0"/>
              <a:t>How the policy applies in the environment.</a:t>
            </a:r>
          </a:p>
          <a:p>
            <a:pPr marL="637200" lvl="1" indent="-457200"/>
            <a:r>
              <a:rPr lang="en-US" sz="1800" dirty="0" smtClean="0"/>
              <a:t>The roles and responsibilities of those affected by the policy.</a:t>
            </a:r>
          </a:p>
          <a:p>
            <a:pPr marL="637200" lvl="1" indent="-457200"/>
            <a:r>
              <a:rPr lang="en-US" sz="1800" dirty="0" smtClean="0"/>
              <a:t>What level of compliance to the policy is necessary.</a:t>
            </a:r>
          </a:p>
          <a:p>
            <a:pPr marL="637200" lvl="1" indent="-457200"/>
            <a:r>
              <a:rPr lang="en-US" sz="1800" dirty="0" smtClean="0"/>
              <a:t>What actions, activities and processes are allowed and which are not.</a:t>
            </a:r>
          </a:p>
          <a:p>
            <a:pPr marL="637200" lvl="1" indent="-457200"/>
            <a:r>
              <a:rPr lang="en-US" sz="1800" dirty="0" smtClean="0"/>
              <a:t>What are the consequences of non-compliance.</a:t>
            </a:r>
            <a:endParaRPr lang="en-US" sz="18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spcAft>
                <a:spcPct val="0"/>
              </a:spcAft>
            </a:pPr>
            <a:r>
              <a:rPr lang="en-US" sz="2500" b="1" dirty="0" smtClean="0">
                <a:solidFill>
                  <a:schemeClr val="folHlink"/>
                </a:solidFill>
              </a:rPr>
              <a:t>Roles and Responsibilities</a:t>
            </a:r>
            <a:endParaRPr lang="en-US" sz="2500" b="1" dirty="0">
              <a:solidFill>
                <a:schemeClr val="folHlink"/>
              </a:solidFill>
            </a:endParaRPr>
          </a:p>
        </p:txBody>
      </p:sp>
      <p:sp>
        <p:nvSpPr>
          <p:cNvPr id="3" name="Content Placeholder 2"/>
          <p:cNvSpPr>
            <a:spLocks noGrp="1"/>
          </p:cNvSpPr>
          <p:nvPr>
            <p:ph idx="1"/>
          </p:nvPr>
        </p:nvSpPr>
        <p:spPr>
          <a:xfrm>
            <a:off x="180000" y="1295401"/>
            <a:ext cx="8780400" cy="4805362"/>
          </a:xfrm>
        </p:spPr>
        <p:txBody>
          <a:bodyPr/>
          <a:lstStyle/>
          <a:p>
            <a:r>
              <a:rPr lang="en-US" sz="1800" dirty="0" smtClean="0"/>
              <a:t>The development of security policies is predicated upon the participation of various organizations. </a:t>
            </a:r>
          </a:p>
          <a:p>
            <a:endParaRPr lang="en-US" sz="1800" dirty="0" smtClean="0"/>
          </a:p>
          <a:p>
            <a:r>
              <a:rPr lang="en-US" sz="1800" dirty="0" smtClean="0"/>
              <a:t>In general, it is recommended that the following areas participate in this development effort:</a:t>
            </a:r>
          </a:p>
          <a:p>
            <a:endParaRPr lang="en-US" sz="1800" dirty="0" smtClean="0"/>
          </a:p>
          <a:p>
            <a:pPr marL="457200" indent="-457200">
              <a:buFont typeface="Arial" pitchFamily="34" charset="0"/>
              <a:buChar char="•"/>
            </a:pPr>
            <a:r>
              <a:rPr lang="en-US" sz="1800" dirty="0" smtClean="0"/>
              <a:t>Business management</a:t>
            </a:r>
          </a:p>
          <a:p>
            <a:pPr marL="457200" indent="-457200">
              <a:buFont typeface="Arial" pitchFamily="34" charset="0"/>
              <a:buChar char="•"/>
            </a:pPr>
            <a:r>
              <a:rPr lang="en-US" sz="1800" dirty="0" smtClean="0"/>
              <a:t>Technical management</a:t>
            </a:r>
          </a:p>
          <a:p>
            <a:pPr marL="457200" indent="-457200">
              <a:buFont typeface="Arial" pitchFamily="34" charset="0"/>
              <a:buChar char="•"/>
            </a:pPr>
            <a:r>
              <a:rPr lang="en-US" sz="1800" dirty="0" smtClean="0"/>
              <a:t>Data security</a:t>
            </a:r>
          </a:p>
          <a:p>
            <a:pPr marL="457200" indent="-457200">
              <a:buFont typeface="Arial" pitchFamily="34" charset="0"/>
              <a:buChar char="•"/>
            </a:pPr>
            <a:r>
              <a:rPr lang="en-US" sz="1800" dirty="0" smtClean="0"/>
              <a:t>Risk management</a:t>
            </a:r>
          </a:p>
          <a:p>
            <a:pPr marL="457200" indent="-457200">
              <a:buFont typeface="Arial" pitchFamily="34" charset="0"/>
              <a:buChar char="•"/>
            </a:pPr>
            <a:r>
              <a:rPr lang="en-US" sz="1800" dirty="0" smtClean="0"/>
              <a:t>Systems operations</a:t>
            </a:r>
          </a:p>
          <a:p>
            <a:pPr marL="457200" indent="-457200">
              <a:buFont typeface="Arial" pitchFamily="34" charset="0"/>
              <a:buChar char="•"/>
            </a:pPr>
            <a:r>
              <a:rPr lang="en-US" sz="1800" dirty="0" smtClean="0"/>
              <a:t>Application development</a:t>
            </a:r>
          </a:p>
          <a:p>
            <a:pPr marL="457200" indent="-457200">
              <a:buFont typeface="Arial" pitchFamily="34" charset="0"/>
              <a:buChar char="•"/>
            </a:pPr>
            <a:r>
              <a:rPr lang="en-US" sz="1800" dirty="0" smtClean="0"/>
              <a:t>Network engineering</a:t>
            </a:r>
          </a:p>
          <a:p>
            <a:pPr marL="457200" indent="-457200">
              <a:buFont typeface="Arial" pitchFamily="34" charset="0"/>
              <a:buChar char="•"/>
            </a:pPr>
            <a:r>
              <a:rPr lang="en-US" sz="1800" dirty="0" smtClean="0"/>
              <a:t>Systems administration</a:t>
            </a:r>
          </a:p>
          <a:p>
            <a:pPr marL="457200" indent="-457200">
              <a:buFont typeface="Arial" pitchFamily="34" charset="0"/>
              <a:buChar char="•"/>
            </a:pPr>
            <a:r>
              <a:rPr lang="en-US" sz="1800" dirty="0" smtClean="0"/>
              <a:t>Internal audit</a:t>
            </a:r>
          </a:p>
          <a:p>
            <a:pPr marL="457200" indent="-457200">
              <a:buFont typeface="Arial" pitchFamily="34" charset="0"/>
              <a:buChar char="•"/>
            </a:pPr>
            <a:r>
              <a:rPr lang="en-US" sz="1800" dirty="0" smtClean="0"/>
              <a:t>Legal</a:t>
            </a:r>
          </a:p>
          <a:p>
            <a:pPr marL="457200" indent="-457200">
              <a:buFont typeface="Arial" pitchFamily="34" charset="0"/>
              <a:buChar char="•"/>
            </a:pPr>
            <a:r>
              <a:rPr lang="en-US" sz="1800" dirty="0" smtClean="0"/>
              <a:t>Human resources</a:t>
            </a:r>
            <a:endParaRPr lang="en-US" sz="18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spcAft>
                <a:spcPct val="0"/>
              </a:spcAft>
            </a:pPr>
            <a:r>
              <a:rPr lang="en-US" sz="2500" b="1" dirty="0" smtClean="0">
                <a:solidFill>
                  <a:schemeClr val="folHlink"/>
                </a:solidFill>
              </a:rPr>
              <a:t>Recommended Development Method</a:t>
            </a:r>
            <a:endParaRPr lang="en-US" sz="2500" b="1" dirty="0">
              <a:solidFill>
                <a:schemeClr val="folHlink"/>
              </a:solidFill>
            </a:endParaRPr>
          </a:p>
        </p:txBody>
      </p:sp>
      <p:sp>
        <p:nvSpPr>
          <p:cNvPr id="3" name="Content Placeholder 2"/>
          <p:cNvSpPr>
            <a:spLocks noGrp="1"/>
          </p:cNvSpPr>
          <p:nvPr>
            <p:ph idx="1"/>
          </p:nvPr>
        </p:nvSpPr>
        <p:spPr>
          <a:xfrm>
            <a:off x="180000" y="1219200"/>
            <a:ext cx="8780400" cy="4729162"/>
          </a:xfrm>
        </p:spPr>
        <p:txBody>
          <a:bodyPr/>
          <a:lstStyle/>
          <a:p>
            <a:r>
              <a:rPr lang="en-US" sz="1800" dirty="0" smtClean="0"/>
              <a:t>The following provides an outline of the tasks used to develop security policies</a:t>
            </a:r>
          </a:p>
          <a:p>
            <a:endParaRPr lang="en-US" sz="1800" dirty="0" smtClean="0"/>
          </a:p>
          <a:p>
            <a:pPr marL="457200" indent="-457200">
              <a:buFont typeface="Arial" pitchFamily="34" charset="0"/>
              <a:buChar char="•"/>
            </a:pPr>
            <a:r>
              <a:rPr lang="en-US" sz="1800" dirty="0" smtClean="0"/>
              <a:t>All responsible organizations and stakeholders are identified and their roles, obligations and tasks detailed.</a:t>
            </a:r>
          </a:p>
          <a:p>
            <a:pPr marL="853200" lvl="2" indent="-457200"/>
            <a:r>
              <a:rPr lang="en-US" sz="1800" dirty="0" smtClean="0"/>
              <a:t>It is important to understand how your organization is structured, who will be the responsible owner of the security policy and also who will function as its custodian.</a:t>
            </a:r>
          </a:p>
          <a:p>
            <a:pPr marL="853200" lvl="2" indent="-457200"/>
            <a:r>
              <a:rPr lang="en-US" sz="1800" dirty="0" smtClean="0"/>
              <a:t>Critical to obtain the appropriate level of consensus to ensure that the security policy properly reflects the issues, concerns, requirements, goals, and objectives for your organization. </a:t>
            </a:r>
          </a:p>
          <a:p>
            <a:pPr marL="853200" lvl="2" indent="-457200"/>
            <a:r>
              <a:rPr lang="en-US" sz="1800" dirty="0" smtClean="0"/>
              <a:t>Representation should be as broad as practical but at a minimum include: data security, legal, human resources, internal audit, operations, and development organizations.</a:t>
            </a:r>
            <a:endParaRPr lang="en-US" sz="18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spcAft>
                <a:spcPct val="0"/>
              </a:spcAft>
            </a:pPr>
            <a:r>
              <a:rPr lang="en-US" sz="2500" b="1" dirty="0" smtClean="0">
                <a:solidFill>
                  <a:schemeClr val="folHlink"/>
                </a:solidFill>
              </a:rPr>
              <a:t>Recommended Development Method (contd..) </a:t>
            </a:r>
            <a:endParaRPr lang="en-US" sz="2500" b="1" dirty="0">
              <a:solidFill>
                <a:schemeClr val="folHlink"/>
              </a:solidFill>
            </a:endParaRPr>
          </a:p>
        </p:txBody>
      </p:sp>
      <p:sp>
        <p:nvSpPr>
          <p:cNvPr id="3" name="Content Placeholder 2"/>
          <p:cNvSpPr>
            <a:spLocks noGrp="1"/>
          </p:cNvSpPr>
          <p:nvPr>
            <p:ph idx="1"/>
          </p:nvPr>
        </p:nvSpPr>
        <p:spPr/>
        <p:txBody>
          <a:bodyPr/>
          <a:lstStyle/>
          <a:p>
            <a:pPr marL="457200" indent="-457200">
              <a:buFont typeface="Arial" pitchFamily="34" charset="0"/>
              <a:buChar char="•"/>
            </a:pPr>
            <a:r>
              <a:rPr lang="en-US" dirty="0" smtClean="0"/>
              <a:t>The primary business objectives are outlined.</a:t>
            </a:r>
          </a:p>
          <a:p>
            <a:pPr marL="853200" lvl="2" indent="-457200"/>
            <a:r>
              <a:rPr lang="en-US" dirty="0" smtClean="0"/>
              <a:t>Knowing the primary objectives of your business is important to scoping the security policy effort. </a:t>
            </a:r>
          </a:p>
          <a:p>
            <a:pPr marL="853200" lvl="2" indent="-457200"/>
            <a:r>
              <a:rPr lang="en-US" dirty="0" smtClean="0"/>
              <a:t>For example, one organization may require extensive audit, monitoring, and backup and recovery processes because of regulatory mandates while this may not be applicable to another. </a:t>
            </a:r>
          </a:p>
          <a:p>
            <a:pPr marL="853200" lvl="2" indent="-457200"/>
            <a:r>
              <a:rPr lang="en-US" dirty="0" smtClean="0"/>
              <a:t>The intent here is to make security policy cost effective. </a:t>
            </a:r>
          </a:p>
          <a:p>
            <a:pPr marL="853200" lvl="2" indent="-457200"/>
            <a:r>
              <a:rPr lang="en-US" dirty="0" smtClean="0"/>
              <a:t>That is, do what is appropriate for your organization, not the security consultant selling you the security policies!!</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spcAft>
                <a:spcPct val="0"/>
              </a:spcAft>
            </a:pPr>
            <a:r>
              <a:rPr lang="en-US" sz="2500" b="1" dirty="0" smtClean="0">
                <a:solidFill>
                  <a:schemeClr val="folHlink"/>
                </a:solidFill>
              </a:rPr>
              <a:t>Recommended Development Method (contd..) </a:t>
            </a:r>
            <a:endParaRPr lang="en-US" sz="2500" b="1" dirty="0">
              <a:solidFill>
                <a:schemeClr val="folHlink"/>
              </a:solidFill>
            </a:endParaRPr>
          </a:p>
        </p:txBody>
      </p:sp>
      <p:sp>
        <p:nvSpPr>
          <p:cNvPr id="3" name="Content Placeholder 2"/>
          <p:cNvSpPr>
            <a:spLocks noGrp="1"/>
          </p:cNvSpPr>
          <p:nvPr>
            <p:ph idx="1"/>
          </p:nvPr>
        </p:nvSpPr>
        <p:spPr/>
        <p:txBody>
          <a:bodyPr/>
          <a:lstStyle/>
          <a:p>
            <a:r>
              <a:rPr lang="en-US" sz="1800" dirty="0" smtClean="0"/>
              <a:t>A list of security principles representing management’s security goals is outlined.</a:t>
            </a:r>
          </a:p>
          <a:p>
            <a:endParaRPr lang="en-US" sz="1800" dirty="0" smtClean="0"/>
          </a:p>
          <a:p>
            <a:pPr marL="853200" lvl="2" indent="-457200"/>
            <a:r>
              <a:rPr lang="en-US" sz="1800" dirty="0" smtClean="0"/>
              <a:t>Accompanying this article is a list of security principles. </a:t>
            </a:r>
          </a:p>
          <a:p>
            <a:pPr marL="853200" lvl="2" indent="-457200"/>
            <a:endParaRPr lang="en-US" sz="1800" dirty="0" smtClean="0"/>
          </a:p>
          <a:p>
            <a:pPr marL="853200" lvl="2" indent="-457200"/>
            <a:r>
              <a:rPr lang="en-US" sz="1800" dirty="0" smtClean="0"/>
              <a:t>These should be reviewed and incorporated into your security policy development effort as necessary. </a:t>
            </a:r>
          </a:p>
          <a:p>
            <a:pPr marL="853200" lvl="2" indent="-457200"/>
            <a:endParaRPr lang="en-US" sz="1800" dirty="0" smtClean="0"/>
          </a:p>
          <a:p>
            <a:pPr marL="853200" lvl="2" indent="-457200"/>
            <a:r>
              <a:rPr lang="en-US" sz="1800" dirty="0" smtClean="0"/>
              <a:t>The purpose of the security principles is to allow your organization to state in a plain and simple fashion, without technical details or jargon, what core values are most important to your organization.</a:t>
            </a:r>
            <a:endParaRPr lang="en-US" sz="18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spcAft>
                <a:spcPct val="0"/>
              </a:spcAft>
            </a:pPr>
            <a:r>
              <a:rPr lang="en-US" sz="2500" b="1" dirty="0" smtClean="0">
                <a:solidFill>
                  <a:schemeClr val="folHlink"/>
                </a:solidFill>
              </a:rPr>
              <a:t>Recommended Development Method (contd..) </a:t>
            </a:r>
            <a:endParaRPr lang="en-US" sz="2500" b="1" dirty="0">
              <a:solidFill>
                <a:schemeClr val="folHlink"/>
              </a:solidFill>
            </a:endParaRPr>
          </a:p>
        </p:txBody>
      </p:sp>
      <p:sp>
        <p:nvSpPr>
          <p:cNvPr id="3" name="Content Placeholder 2"/>
          <p:cNvSpPr>
            <a:spLocks noGrp="1"/>
          </p:cNvSpPr>
          <p:nvPr>
            <p:ph idx="1"/>
          </p:nvPr>
        </p:nvSpPr>
        <p:spPr/>
        <p:txBody>
          <a:bodyPr/>
          <a:lstStyle/>
          <a:p>
            <a:r>
              <a:rPr lang="en-US" dirty="0" smtClean="0"/>
              <a:t>All applicable data and processing resources are identified and classified.</a:t>
            </a:r>
          </a:p>
          <a:p>
            <a:endParaRPr lang="en-US" dirty="0" smtClean="0"/>
          </a:p>
          <a:p>
            <a:pPr marL="457200" indent="-457200">
              <a:buFont typeface="Arial" pitchFamily="34" charset="0"/>
              <a:buChar char="•"/>
            </a:pPr>
            <a:r>
              <a:rPr lang="en-US" dirty="0" smtClean="0"/>
              <a:t>In today's IT environments, data is often one of the most important assets and should be treated accordingly. </a:t>
            </a:r>
          </a:p>
          <a:p>
            <a:pPr marL="457200" indent="-457200">
              <a:buFont typeface="Arial" pitchFamily="34" charset="0"/>
              <a:buChar char="•"/>
            </a:pPr>
            <a:endParaRPr lang="en-US" dirty="0" smtClean="0"/>
          </a:p>
          <a:p>
            <a:pPr marL="457200" indent="-457200">
              <a:buFont typeface="Arial" pitchFamily="34" charset="0"/>
              <a:buChar char="•"/>
            </a:pPr>
            <a:r>
              <a:rPr lang="en-US" dirty="0" smtClean="0"/>
              <a:t>For that reason, cataloging your data and processing resources enables you to more easily make qualified and informed decisions about their use and value. </a:t>
            </a:r>
          </a:p>
          <a:p>
            <a:pPr marL="457200" indent="-457200">
              <a:buFont typeface="Arial" pitchFamily="34" charset="0"/>
              <a:buChar char="•"/>
            </a:pPr>
            <a:endParaRPr lang="en-US" dirty="0" smtClean="0"/>
          </a:p>
          <a:p>
            <a:pPr marL="457200" indent="-457200">
              <a:buFont typeface="Arial" pitchFamily="34" charset="0"/>
              <a:buChar char="•"/>
            </a:pPr>
            <a:r>
              <a:rPr lang="en-US" dirty="0" smtClean="0"/>
              <a:t>This then enables you to later apply the most cost effective controls on those assets.</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spcAft>
                <a:spcPct val="0"/>
              </a:spcAft>
            </a:pPr>
            <a:r>
              <a:rPr lang="en-US" sz="2500" b="1" dirty="0" smtClean="0">
                <a:solidFill>
                  <a:schemeClr val="folHlink"/>
                </a:solidFill>
              </a:rPr>
              <a:t>Recommended Development Method (contd..) </a:t>
            </a:r>
            <a:endParaRPr lang="en-US" sz="2500" b="1" dirty="0">
              <a:solidFill>
                <a:schemeClr val="folHlink"/>
              </a:solidFill>
            </a:endParaRPr>
          </a:p>
        </p:txBody>
      </p:sp>
      <p:sp>
        <p:nvSpPr>
          <p:cNvPr id="3" name="Content Placeholder 2"/>
          <p:cNvSpPr>
            <a:spLocks noGrp="1"/>
          </p:cNvSpPr>
          <p:nvPr>
            <p:ph idx="1"/>
          </p:nvPr>
        </p:nvSpPr>
        <p:spPr/>
        <p:txBody>
          <a:bodyPr/>
          <a:lstStyle/>
          <a:p>
            <a:r>
              <a:rPr lang="en-US" dirty="0" smtClean="0"/>
              <a:t>A data flow analysis is performed for the primary data classifications, from</a:t>
            </a:r>
          </a:p>
          <a:p>
            <a:r>
              <a:rPr lang="en-US" dirty="0" smtClean="0"/>
              <a:t>generation through deletion.</a:t>
            </a:r>
          </a:p>
          <a:p>
            <a:endParaRPr lang="en-US" dirty="0" smtClean="0"/>
          </a:p>
          <a:p>
            <a:pPr marL="457200" indent="-457200">
              <a:buFont typeface="Arial" pitchFamily="34" charset="0"/>
              <a:buChar char="•"/>
            </a:pPr>
            <a:r>
              <a:rPr lang="en-US" dirty="0" smtClean="0"/>
              <a:t>The purpose of a data flow analysis is to allow you to identify all of the trust points that touch your data. </a:t>
            </a:r>
          </a:p>
          <a:p>
            <a:pPr marL="457200" indent="-457200">
              <a:buFont typeface="Arial" pitchFamily="34" charset="0"/>
              <a:buChar char="•"/>
            </a:pPr>
            <a:endParaRPr lang="en-US" dirty="0" smtClean="0"/>
          </a:p>
          <a:p>
            <a:pPr marL="457200" indent="-457200">
              <a:buFont typeface="Arial" pitchFamily="34" charset="0"/>
              <a:buChar char="•"/>
            </a:pPr>
            <a:r>
              <a:rPr lang="en-US" dirty="0" smtClean="0"/>
              <a:t>For instance, in a transaction processing system, data may flow through browsers, web, data, and other servers or firewalls and be stored in databases, on magnetic tape or paper. </a:t>
            </a:r>
          </a:p>
          <a:p>
            <a:pPr marL="457200" indent="-457200">
              <a:buFont typeface="Arial" pitchFamily="34" charset="0"/>
              <a:buChar char="•"/>
            </a:pPr>
            <a:endParaRPr lang="en-US" dirty="0" smtClean="0"/>
          </a:p>
          <a:p>
            <a:pPr marL="457200" indent="-457200">
              <a:buFont typeface="Arial" pitchFamily="34" charset="0"/>
              <a:buChar char="•"/>
            </a:pPr>
            <a:r>
              <a:rPr lang="en-US" dirty="0" smtClean="0"/>
              <a:t>By tracing the flow of your data assets through your processing assets, you can later determine the type and placement of logical and physical controls to protect those assets.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spcAft>
                <a:spcPct val="0"/>
              </a:spcAft>
            </a:pPr>
            <a:r>
              <a:rPr lang="en-US" sz="2500" b="1" dirty="0" smtClean="0">
                <a:solidFill>
                  <a:schemeClr val="folHlink"/>
                </a:solidFill>
              </a:rPr>
              <a:t>Security Policy</a:t>
            </a:r>
            <a:endParaRPr lang="en-US" sz="2500" b="1" dirty="0">
              <a:solidFill>
                <a:schemeClr val="folHlink"/>
              </a:solidFill>
            </a:endParaRPr>
          </a:p>
        </p:txBody>
      </p:sp>
      <p:sp>
        <p:nvSpPr>
          <p:cNvPr id="3" name="Content Placeholder 2"/>
          <p:cNvSpPr>
            <a:spLocks noGrp="1"/>
          </p:cNvSpPr>
          <p:nvPr>
            <p:ph idx="1"/>
          </p:nvPr>
        </p:nvSpPr>
        <p:spPr/>
        <p:txBody>
          <a:bodyPr/>
          <a:lstStyle/>
          <a:p>
            <a:pPr algn="just">
              <a:lnSpc>
                <a:spcPct val="90000"/>
              </a:lnSpc>
            </a:pPr>
            <a:r>
              <a:rPr lang="en-US" dirty="0" smtClean="0">
                <a:cs typeface="Times New Roman" pitchFamily="18" charset="0"/>
              </a:rPr>
              <a:t>One of the desired features of an </a:t>
            </a:r>
            <a:r>
              <a:rPr lang="en-US" b="1" dirty="0" smtClean="0">
                <a:cs typeface="Times New Roman" pitchFamily="18" charset="0"/>
              </a:rPr>
              <a:t>electronic government </a:t>
            </a:r>
            <a:r>
              <a:rPr lang="en-US" dirty="0" smtClean="0">
                <a:cs typeface="Times New Roman" pitchFamily="18" charset="0"/>
              </a:rPr>
              <a:t>is to guarantee that:</a:t>
            </a:r>
          </a:p>
          <a:p>
            <a:pPr lvl="3" algn="just">
              <a:lnSpc>
                <a:spcPct val="90000"/>
              </a:lnSpc>
              <a:buClr>
                <a:schemeClr val="tx2"/>
              </a:buClr>
              <a:buFontTx/>
              <a:buChar char="•"/>
            </a:pPr>
            <a:r>
              <a:rPr lang="en-US" dirty="0" smtClean="0">
                <a:cs typeface="Times New Roman" pitchFamily="18" charset="0"/>
              </a:rPr>
              <a:t>confidential data held in the system is fully protected.</a:t>
            </a:r>
          </a:p>
          <a:p>
            <a:pPr lvl="3" algn="just">
              <a:lnSpc>
                <a:spcPct val="90000"/>
              </a:lnSpc>
              <a:buClr>
                <a:schemeClr val="tx2"/>
              </a:buClr>
              <a:buFontTx/>
              <a:buChar char="•"/>
            </a:pPr>
            <a:r>
              <a:rPr lang="en-US" dirty="0" smtClean="0">
                <a:cs typeface="Times New Roman" pitchFamily="18" charset="0"/>
              </a:rPr>
              <a:t>network be protected from unauthorized access, malicious attack and loss of data integrity </a:t>
            </a:r>
          </a:p>
          <a:p>
            <a:pPr algn="just">
              <a:lnSpc>
                <a:spcPct val="90000"/>
              </a:lnSpc>
            </a:pPr>
            <a:endParaRPr lang="en-US" dirty="0" smtClean="0">
              <a:cs typeface="Times New Roman" pitchFamily="18" charset="0"/>
            </a:endParaRPr>
          </a:p>
          <a:p>
            <a:pPr marL="457200" indent="-457200" algn="just">
              <a:lnSpc>
                <a:spcPct val="90000"/>
              </a:lnSpc>
              <a:buFont typeface="Arial" pitchFamily="34" charset="0"/>
              <a:buChar char="•"/>
            </a:pPr>
            <a:r>
              <a:rPr lang="en-US" dirty="0" smtClean="0">
                <a:cs typeface="Times New Roman" pitchFamily="18" charset="0"/>
              </a:rPr>
              <a:t>Poor security can leads to </a:t>
            </a:r>
            <a:r>
              <a:rPr lang="en-GB" dirty="0" smtClean="0"/>
              <a:t>inability to function and lose of data, incur more cost to fix and recover data, disruption to government operation, and damage reputation.</a:t>
            </a:r>
          </a:p>
          <a:p>
            <a:pPr marL="457200" indent="-457200" algn="just">
              <a:lnSpc>
                <a:spcPct val="90000"/>
              </a:lnSpc>
              <a:buFont typeface="Arial" pitchFamily="34" charset="0"/>
              <a:buChar char="•"/>
            </a:pPr>
            <a:endParaRPr lang="en-GB" dirty="0" smtClean="0"/>
          </a:p>
          <a:p>
            <a:pPr marL="457200" indent="-457200" algn="just">
              <a:lnSpc>
                <a:spcPct val="90000"/>
              </a:lnSpc>
              <a:buFont typeface="Arial" pitchFamily="34" charset="0"/>
              <a:buChar char="•"/>
            </a:pPr>
            <a:r>
              <a:rPr lang="en-US" dirty="0" smtClean="0">
                <a:cs typeface="Times New Roman" pitchFamily="18" charset="0"/>
              </a:rPr>
              <a:t>Security policy needs to be defined to protect the </a:t>
            </a:r>
            <a:r>
              <a:rPr lang="en-US" b="1" dirty="0" smtClean="0">
                <a:cs typeface="Times New Roman" pitchFamily="18" charset="0"/>
              </a:rPr>
              <a:t>government assets </a:t>
            </a:r>
            <a:r>
              <a:rPr lang="en-US" dirty="0" smtClean="0">
                <a:cs typeface="Times New Roman" pitchFamily="18" charset="0"/>
              </a:rPr>
              <a:t>as well as to provide better and faster response to security incidents.</a:t>
            </a:r>
          </a:p>
          <a:p>
            <a:pPr marL="457200" indent="-457200" algn="just">
              <a:lnSpc>
                <a:spcPct val="90000"/>
              </a:lnSpc>
              <a:buFont typeface="Arial" pitchFamily="34" charset="0"/>
              <a:buChar char="•"/>
            </a:pPr>
            <a:endParaRPr lang="en-US" dirty="0" smtClean="0"/>
          </a:p>
          <a:p>
            <a:pPr marL="457200" indent="-457200">
              <a:buFont typeface="Arial" pitchFamily="34" charset="0"/>
              <a:buChar char="•"/>
            </a:pPr>
            <a:endParaRPr lang="en-US" dirty="0" smtClean="0">
              <a:cs typeface="Times New Roman" pitchFamily="18" charset="0"/>
            </a:endParaRPr>
          </a:p>
          <a:p>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spcAft>
                <a:spcPct val="0"/>
              </a:spcAft>
            </a:pPr>
            <a:r>
              <a:rPr lang="en-US" sz="2500" b="1" dirty="0" smtClean="0">
                <a:solidFill>
                  <a:schemeClr val="folHlink"/>
                </a:solidFill>
              </a:rPr>
              <a:t>Recommended Development Method (contd..) </a:t>
            </a:r>
            <a:endParaRPr lang="en-US" sz="2500" b="1" dirty="0">
              <a:solidFill>
                <a:schemeClr val="folHlink"/>
              </a:solidFill>
            </a:endParaRPr>
          </a:p>
        </p:txBody>
      </p:sp>
      <p:sp>
        <p:nvSpPr>
          <p:cNvPr id="3" name="Content Placeholder 2"/>
          <p:cNvSpPr>
            <a:spLocks noGrp="1"/>
          </p:cNvSpPr>
          <p:nvPr>
            <p:ph idx="1"/>
          </p:nvPr>
        </p:nvSpPr>
        <p:spPr/>
        <p:txBody>
          <a:bodyPr/>
          <a:lstStyle/>
          <a:p>
            <a:r>
              <a:rPr lang="en-US" sz="1800" dirty="0" smtClean="0"/>
              <a:t>The primary threats that can reasonably be expected in one’s environment are outlined.</a:t>
            </a:r>
          </a:p>
          <a:p>
            <a:endParaRPr lang="en-US" sz="1800" dirty="0" smtClean="0"/>
          </a:p>
          <a:p>
            <a:pPr marL="457200" indent="-457200">
              <a:buFont typeface="Arial" pitchFamily="34" charset="0"/>
              <a:buChar char="•"/>
            </a:pPr>
            <a:r>
              <a:rPr lang="en-US" sz="1800" dirty="0" smtClean="0"/>
              <a:t>The development of a threat profile enables you to decide what type of threats exist in your particular environment, what the probability is of a threat manifesting itself into an actual problem, and what the ramifications, costs and consequences are of those threats being realized. </a:t>
            </a:r>
          </a:p>
          <a:p>
            <a:pPr marL="457200" indent="-457200">
              <a:buFont typeface="Arial" pitchFamily="34" charset="0"/>
              <a:buChar char="•"/>
            </a:pPr>
            <a:endParaRPr lang="en-US" sz="1800" dirty="0" smtClean="0"/>
          </a:p>
          <a:p>
            <a:pPr marL="457200" indent="-457200">
              <a:buFont typeface="Arial" pitchFamily="34" charset="0"/>
              <a:buChar char="•"/>
            </a:pPr>
            <a:r>
              <a:rPr lang="en-US" sz="1800" dirty="0" smtClean="0"/>
              <a:t>Remember, threats vary widely between different environments. </a:t>
            </a:r>
          </a:p>
          <a:p>
            <a:pPr marL="457200" indent="-457200">
              <a:buFont typeface="Arial" pitchFamily="34" charset="0"/>
              <a:buChar char="•"/>
            </a:pPr>
            <a:endParaRPr lang="en-US" sz="1800" dirty="0" smtClean="0"/>
          </a:p>
          <a:p>
            <a:pPr marL="457200" indent="-457200">
              <a:buFont typeface="Arial" pitchFamily="34" charset="0"/>
              <a:buChar char="•"/>
            </a:pPr>
            <a:r>
              <a:rPr lang="en-US" sz="1800" dirty="0" smtClean="0"/>
              <a:t>The threats and consequences of attacks to a financial network processing monetary instruments will be different than the threats and consequences of attacks to an online government application.</a:t>
            </a:r>
            <a:endParaRPr lang="en-US" sz="18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spcAft>
                <a:spcPct val="0"/>
              </a:spcAft>
            </a:pPr>
            <a:r>
              <a:rPr lang="en-US" sz="2500" b="1" dirty="0" smtClean="0">
                <a:solidFill>
                  <a:schemeClr val="folHlink"/>
                </a:solidFill>
              </a:rPr>
              <a:t>Recommended Development Method (contd..) </a:t>
            </a:r>
            <a:endParaRPr lang="en-US" sz="2500" b="1" dirty="0">
              <a:solidFill>
                <a:schemeClr val="folHlink"/>
              </a:solidFill>
            </a:endParaRPr>
          </a:p>
        </p:txBody>
      </p:sp>
      <p:sp>
        <p:nvSpPr>
          <p:cNvPr id="3" name="Content Placeholder 2"/>
          <p:cNvSpPr>
            <a:spLocks noGrp="1"/>
          </p:cNvSpPr>
          <p:nvPr>
            <p:ph idx="1"/>
          </p:nvPr>
        </p:nvSpPr>
        <p:spPr/>
        <p:txBody>
          <a:bodyPr/>
          <a:lstStyle/>
          <a:p>
            <a:r>
              <a:rPr lang="en-US" dirty="0" smtClean="0"/>
              <a:t>The primary security services necessary in the environment are identified.</a:t>
            </a:r>
          </a:p>
          <a:p>
            <a:endParaRPr lang="en-US" dirty="0" smtClean="0"/>
          </a:p>
          <a:p>
            <a:pPr marL="457200" indent="-457200">
              <a:buFont typeface="Arial" pitchFamily="34" charset="0"/>
              <a:buChar char="•"/>
            </a:pPr>
            <a:r>
              <a:rPr lang="en-US" dirty="0" smtClean="0"/>
              <a:t>After your data and processing assets are identified and a threat profile created, the next step is to determine what general security services would be appropriate in your environment. </a:t>
            </a:r>
          </a:p>
          <a:p>
            <a:pPr marL="457200" indent="-457200">
              <a:buFont typeface="Arial" pitchFamily="34" charset="0"/>
              <a:buChar char="•"/>
            </a:pPr>
            <a:endParaRPr lang="en-US" dirty="0" smtClean="0"/>
          </a:p>
          <a:p>
            <a:pPr marL="457200" indent="-457200">
              <a:buFont typeface="Arial" pitchFamily="34" charset="0"/>
              <a:buChar char="•"/>
            </a:pPr>
            <a:r>
              <a:rPr lang="en-US" dirty="0" smtClean="0"/>
              <a:t>These security services are high-level and can include for example: accountability, authorization, availability, identification, authentication, confidentiality, integrity, and non-repudiation. </a:t>
            </a:r>
          </a:p>
          <a:p>
            <a:pPr marL="457200" indent="-457200">
              <a:buFont typeface="Arial" pitchFamily="34" charset="0"/>
              <a:buChar char="•"/>
            </a:pPr>
            <a:endParaRPr lang="en-US" dirty="0" smtClean="0"/>
          </a:p>
          <a:p>
            <a:pPr marL="457200" indent="-457200">
              <a:buFont typeface="Arial" pitchFamily="34" charset="0"/>
              <a:buChar char="•"/>
            </a:pPr>
            <a:r>
              <a:rPr lang="en-US" dirty="0" smtClean="0"/>
              <a:t>Knowing what security services your environment requires will drive the selection of the types of security policies you will need as well as the specific content or components of those policies.</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spcAft>
                <a:spcPct val="0"/>
              </a:spcAft>
            </a:pPr>
            <a:r>
              <a:rPr lang="en-US" sz="2500" b="1" dirty="0" smtClean="0">
                <a:solidFill>
                  <a:schemeClr val="folHlink"/>
                </a:solidFill>
              </a:rPr>
              <a:t>Recommended Development Method (contd..) </a:t>
            </a:r>
            <a:endParaRPr lang="en-US" sz="2500" b="1" dirty="0">
              <a:solidFill>
                <a:schemeClr val="folHlink"/>
              </a:solidFill>
            </a:endParaRPr>
          </a:p>
        </p:txBody>
      </p:sp>
      <p:sp>
        <p:nvSpPr>
          <p:cNvPr id="3" name="Content Placeholder 2"/>
          <p:cNvSpPr>
            <a:spLocks noGrp="1"/>
          </p:cNvSpPr>
          <p:nvPr>
            <p:ph idx="1"/>
          </p:nvPr>
        </p:nvSpPr>
        <p:spPr/>
        <p:txBody>
          <a:bodyPr/>
          <a:lstStyle/>
          <a:p>
            <a:r>
              <a:rPr lang="en-US" dirty="0" smtClean="0"/>
              <a:t>A generic policy template is constructed.</a:t>
            </a:r>
          </a:p>
          <a:p>
            <a:endParaRPr lang="en-US" dirty="0" smtClean="0"/>
          </a:p>
          <a:p>
            <a:pPr marL="457200" indent="-457200">
              <a:buFont typeface="Arial" pitchFamily="34" charset="0"/>
              <a:buChar char="•"/>
            </a:pPr>
            <a:r>
              <a:rPr lang="en-US" dirty="0" smtClean="0"/>
              <a:t>The structure of a security policy can take many forms. </a:t>
            </a:r>
          </a:p>
          <a:p>
            <a:pPr marL="457200" indent="-457200">
              <a:buFont typeface="Arial" pitchFamily="34" charset="0"/>
              <a:buChar char="•"/>
            </a:pPr>
            <a:endParaRPr lang="en-US" dirty="0" smtClean="0"/>
          </a:p>
          <a:p>
            <a:pPr marL="457200" indent="-457200">
              <a:buFont typeface="Arial" pitchFamily="34" charset="0"/>
              <a:buChar char="•"/>
            </a:pPr>
            <a:r>
              <a:rPr lang="en-US" dirty="0" smtClean="0"/>
              <a:t>This article offers recommendations for both the components and characteristics of security policies.</a:t>
            </a:r>
          </a:p>
          <a:p>
            <a:pPr marL="457200" indent="-457200">
              <a:buFont typeface="Arial" pitchFamily="34" charset="0"/>
              <a:buChar char="•"/>
            </a:pPr>
            <a:endParaRPr lang="en-US" dirty="0" smtClean="0"/>
          </a:p>
          <a:p>
            <a:pPr marL="457200" indent="-457200">
              <a:buFont typeface="Arial" pitchFamily="34" charset="0"/>
              <a:buChar char="•"/>
            </a:pPr>
            <a:r>
              <a:rPr lang="en-US" dirty="0" smtClean="0"/>
              <a:t>This step is used to articulate the specific topics that you consider necessary for each security policy.</a:t>
            </a:r>
          </a:p>
          <a:p>
            <a:endParaRPr lang="en-US" dirty="0" smtClean="0"/>
          </a:p>
          <a:p>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spcAft>
                <a:spcPct val="0"/>
              </a:spcAft>
            </a:pPr>
            <a:r>
              <a:rPr lang="en-US" sz="2500" b="1" dirty="0" smtClean="0">
                <a:solidFill>
                  <a:schemeClr val="folHlink"/>
                </a:solidFill>
              </a:rPr>
              <a:t>Recommended Development Method (contd..) </a:t>
            </a:r>
            <a:endParaRPr lang="en-US" sz="2500" b="1" dirty="0">
              <a:solidFill>
                <a:schemeClr val="folHlink"/>
              </a:solidFill>
            </a:endParaRPr>
          </a:p>
        </p:txBody>
      </p:sp>
      <p:sp>
        <p:nvSpPr>
          <p:cNvPr id="3" name="Content Placeholder 2"/>
          <p:cNvSpPr>
            <a:spLocks noGrp="1"/>
          </p:cNvSpPr>
          <p:nvPr>
            <p:ph idx="1"/>
          </p:nvPr>
        </p:nvSpPr>
        <p:spPr/>
        <p:txBody>
          <a:bodyPr/>
          <a:lstStyle/>
          <a:p>
            <a:r>
              <a:rPr lang="en-US" dirty="0" smtClean="0"/>
              <a:t>A list of security policies is defined.</a:t>
            </a:r>
          </a:p>
          <a:p>
            <a:endParaRPr lang="en-US" dirty="0" smtClean="0"/>
          </a:p>
          <a:p>
            <a:pPr marL="457200" indent="-457200">
              <a:buFont typeface="Arial" pitchFamily="34" charset="0"/>
              <a:buChar char="•"/>
            </a:pPr>
            <a:r>
              <a:rPr lang="en-US" dirty="0" smtClean="0"/>
              <a:t>The last step before actually drafting the security policies themselves is to identify all of the security policy focus areas that must be addressed. </a:t>
            </a:r>
          </a:p>
          <a:p>
            <a:pPr marL="457200" indent="-457200">
              <a:buFont typeface="Arial" pitchFamily="34" charset="0"/>
              <a:buChar char="•"/>
            </a:pPr>
            <a:endParaRPr lang="en-US" dirty="0" smtClean="0"/>
          </a:p>
          <a:p>
            <a:pPr marL="457200" indent="-457200">
              <a:buFont typeface="Arial" pitchFamily="34" charset="0"/>
              <a:buChar char="•"/>
            </a:pPr>
            <a:r>
              <a:rPr lang="en-US" dirty="0" smtClean="0"/>
              <a:t>The creating of this list is based upon the results of the above steps.</a:t>
            </a:r>
          </a:p>
          <a:p>
            <a:endParaRPr lang="en-US" dirty="0" smtClean="0"/>
          </a:p>
          <a:p>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spcAft>
                <a:spcPct val="0"/>
              </a:spcAft>
            </a:pPr>
            <a:r>
              <a:rPr lang="en-US" sz="2500" b="1" dirty="0" smtClean="0">
                <a:solidFill>
                  <a:schemeClr val="folHlink"/>
                </a:solidFill>
              </a:rPr>
              <a:t>Security Policy Implementation</a:t>
            </a:r>
            <a:endParaRPr lang="en-US" sz="2500" b="1" dirty="0">
              <a:solidFill>
                <a:schemeClr val="folHlink"/>
              </a:solidFill>
            </a:endParaRPr>
          </a:p>
        </p:txBody>
      </p:sp>
      <p:sp>
        <p:nvSpPr>
          <p:cNvPr id="3" name="Content Placeholder 2"/>
          <p:cNvSpPr>
            <a:spLocks noGrp="1"/>
          </p:cNvSpPr>
          <p:nvPr>
            <p:ph idx="1"/>
          </p:nvPr>
        </p:nvSpPr>
        <p:spPr/>
        <p:txBody>
          <a:bodyPr/>
          <a:lstStyle/>
          <a:p>
            <a:r>
              <a:rPr lang="en-US" dirty="0" smtClean="0"/>
              <a:t>Once you’ve created your policy, you need to roll it out to your organization.</a:t>
            </a:r>
          </a:p>
          <a:p>
            <a:endParaRPr lang="en-US" dirty="0" smtClean="0"/>
          </a:p>
          <a:p>
            <a:pPr marL="457200" indent="-457200">
              <a:buFont typeface="Arial" pitchFamily="34" charset="0"/>
              <a:buChar char="•"/>
            </a:pPr>
            <a:r>
              <a:rPr lang="en-US" dirty="0" smtClean="0"/>
              <a:t>First, and perhaps most importantly, a security policy must be backed by your Organization’s senior management team. </a:t>
            </a:r>
          </a:p>
          <a:p>
            <a:pPr marL="457200" indent="-457200">
              <a:buFont typeface="Arial" pitchFamily="34" charset="0"/>
              <a:buChar char="•"/>
            </a:pPr>
            <a:endParaRPr lang="en-US" dirty="0" smtClean="0"/>
          </a:p>
          <a:p>
            <a:pPr marL="457200" indent="-457200">
              <a:buFont typeface="Arial" pitchFamily="34" charset="0"/>
              <a:buChar char="•"/>
            </a:pPr>
            <a:r>
              <a:rPr lang="en-US" dirty="0" smtClean="0"/>
              <a:t>If the position doesn’t exist, an Information Security Officer should be designated who is responsible for implementing and managing the security policy.</a:t>
            </a:r>
          </a:p>
          <a:p>
            <a:pPr marL="457200" indent="-457200">
              <a:buFont typeface="Arial" pitchFamily="34" charset="0"/>
              <a:buChar char="•"/>
            </a:pPr>
            <a:endParaRPr lang="en-US" dirty="0" smtClean="0"/>
          </a:p>
          <a:p>
            <a:pPr marL="457200" indent="-457200">
              <a:buFont typeface="Arial" pitchFamily="34" charset="0"/>
              <a:buChar char="•"/>
            </a:pPr>
            <a:r>
              <a:rPr lang="en-US" dirty="0" smtClean="0"/>
              <a:t>Go through each policy and think about how it will be applied within the organization. </a:t>
            </a:r>
          </a:p>
          <a:p>
            <a:pPr marL="457200" indent="-457200">
              <a:buFont typeface="Arial" pitchFamily="34" charset="0"/>
              <a:buChar char="•"/>
            </a:pPr>
            <a:endParaRPr lang="en-US" dirty="0" smtClean="0"/>
          </a:p>
          <a:p>
            <a:pPr marL="457200" indent="-457200">
              <a:buFont typeface="Arial" pitchFamily="34" charset="0"/>
              <a:buChar char="•"/>
            </a:pPr>
            <a:r>
              <a:rPr lang="en-US" dirty="0" smtClean="0"/>
              <a:t>Make sure that the tools are in place to conform to the policy. </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spcAft>
                <a:spcPct val="0"/>
              </a:spcAft>
            </a:pPr>
            <a:r>
              <a:rPr lang="en-US" sz="2500" b="1" dirty="0" smtClean="0">
                <a:solidFill>
                  <a:schemeClr val="folHlink"/>
                </a:solidFill>
              </a:rPr>
              <a:t>Security Policy Implementation contd..</a:t>
            </a:r>
            <a:endParaRPr lang="en-US" sz="2500" b="1" dirty="0">
              <a:solidFill>
                <a:schemeClr val="folHlink"/>
              </a:solidFill>
            </a:endParaRPr>
          </a:p>
        </p:txBody>
      </p:sp>
      <p:sp>
        <p:nvSpPr>
          <p:cNvPr id="3" name="Content Placeholder 2"/>
          <p:cNvSpPr>
            <a:spLocks noGrp="1"/>
          </p:cNvSpPr>
          <p:nvPr>
            <p:ph idx="1"/>
          </p:nvPr>
        </p:nvSpPr>
        <p:spPr/>
        <p:txBody>
          <a:bodyPr/>
          <a:lstStyle/>
          <a:p>
            <a:pPr marL="457200" indent="-457200">
              <a:buFont typeface="Arial" pitchFamily="34" charset="0"/>
              <a:buChar char="•"/>
            </a:pPr>
            <a:r>
              <a:rPr lang="en-US" dirty="0" smtClean="0"/>
              <a:t>For example, if the policy specifies that a certain network be monitored, make sure that monitoring capabilities exist on that network segment. </a:t>
            </a:r>
          </a:p>
          <a:p>
            <a:pPr marL="457200" indent="-457200">
              <a:buFont typeface="Arial" pitchFamily="34" charset="0"/>
              <a:buChar char="•"/>
            </a:pPr>
            <a:endParaRPr lang="en-US" dirty="0" smtClean="0"/>
          </a:p>
          <a:p>
            <a:pPr marL="457200" indent="-457200">
              <a:buFont typeface="Arial" pitchFamily="34" charset="0"/>
              <a:buChar char="•"/>
            </a:pPr>
            <a:r>
              <a:rPr lang="en-US" dirty="0" smtClean="0"/>
              <a:t>If a policy specifies that visitors must agree to the Acceptable Use Policy before using the network, make sure that there is a process in place to provide visitors with the Acceptable Use Policy.</a:t>
            </a:r>
          </a:p>
          <a:p>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spcAft>
                <a:spcPct val="0"/>
              </a:spcAft>
            </a:pPr>
            <a:r>
              <a:rPr lang="en-US" sz="2500" b="1" dirty="0" smtClean="0">
                <a:solidFill>
                  <a:schemeClr val="folHlink"/>
                </a:solidFill>
              </a:rPr>
              <a:t>Security Policy Implementation contd..</a:t>
            </a:r>
            <a:endParaRPr lang="en-US" sz="2500" b="1" dirty="0">
              <a:solidFill>
                <a:schemeClr val="folHlink"/>
              </a:solidFill>
            </a:endParaRPr>
          </a:p>
        </p:txBody>
      </p:sp>
      <p:sp>
        <p:nvSpPr>
          <p:cNvPr id="3" name="Content Placeholder 2"/>
          <p:cNvSpPr>
            <a:spLocks noGrp="1"/>
          </p:cNvSpPr>
          <p:nvPr>
            <p:ph idx="1"/>
          </p:nvPr>
        </p:nvSpPr>
        <p:spPr/>
        <p:txBody>
          <a:bodyPr/>
          <a:lstStyle/>
          <a:p>
            <a:pPr marL="457200" indent="-457200">
              <a:buFont typeface="Arial" pitchFamily="34" charset="0"/>
              <a:buChar char="•"/>
            </a:pPr>
            <a:r>
              <a:rPr lang="en-US" dirty="0" smtClean="0"/>
              <a:t>User education is critical to a successful security policy implementation. </a:t>
            </a:r>
          </a:p>
          <a:p>
            <a:pPr marL="457200" indent="-457200">
              <a:buFont typeface="Arial" pitchFamily="34" charset="0"/>
              <a:buChar char="•"/>
            </a:pPr>
            <a:endParaRPr lang="en-US" dirty="0" smtClean="0"/>
          </a:p>
          <a:p>
            <a:pPr marL="457200" indent="-457200">
              <a:buFont typeface="Arial" pitchFamily="34" charset="0"/>
              <a:buChar char="•"/>
            </a:pPr>
            <a:r>
              <a:rPr lang="en-US" dirty="0" smtClean="0"/>
              <a:t>A training session should be held to go over the specific policies that will impact users, as well as provide basic information security awareness training.</a:t>
            </a:r>
          </a:p>
          <a:p>
            <a:pPr marL="457200" indent="-457200">
              <a:buFont typeface="Arial" pitchFamily="34" charset="0"/>
              <a:buChar char="•"/>
            </a:pPr>
            <a:endParaRPr lang="en-US" dirty="0" smtClean="0"/>
          </a:p>
          <a:p>
            <a:pPr marL="457200" indent="-457200">
              <a:buFont typeface="Arial" pitchFamily="34" charset="0"/>
              <a:buChar char="•"/>
            </a:pPr>
            <a:r>
              <a:rPr lang="en-US" dirty="0" smtClean="0"/>
              <a:t>Users must be provided any user-level policies, and must acknowledge in writing that they have read and will adhere to the policies. </a:t>
            </a:r>
          </a:p>
          <a:p>
            <a:pPr marL="457200" indent="-457200">
              <a:buFont typeface="Arial" pitchFamily="34" charset="0"/>
              <a:buChar char="•"/>
            </a:pPr>
            <a:endParaRPr lang="en-US" dirty="0"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spcAft>
                <a:spcPct val="0"/>
              </a:spcAft>
            </a:pPr>
            <a:r>
              <a:rPr lang="en-US" sz="2500" b="1" dirty="0" smtClean="0">
                <a:solidFill>
                  <a:schemeClr val="folHlink"/>
                </a:solidFill>
              </a:rPr>
              <a:t>Security Policy Implementation contd..</a:t>
            </a:r>
            <a:endParaRPr lang="en-US" sz="2500" b="1" dirty="0">
              <a:solidFill>
                <a:schemeClr val="folHlink"/>
              </a:solidFill>
            </a:endParaRPr>
          </a:p>
        </p:txBody>
      </p:sp>
      <p:sp>
        <p:nvSpPr>
          <p:cNvPr id="3" name="Content Placeholder 2"/>
          <p:cNvSpPr>
            <a:spLocks noGrp="1"/>
          </p:cNvSpPr>
          <p:nvPr>
            <p:ph idx="1"/>
          </p:nvPr>
        </p:nvSpPr>
        <p:spPr/>
        <p:txBody>
          <a:bodyPr/>
          <a:lstStyle/>
          <a:p>
            <a:pPr marL="457200" indent="-457200">
              <a:buFont typeface="Arial" pitchFamily="34" charset="0"/>
              <a:buChar char="•"/>
            </a:pPr>
            <a:r>
              <a:rPr lang="en-US" dirty="0" smtClean="0"/>
              <a:t>No matter how well thought out, no policy will be 100% applicable for every scenario, and exceptions will need to be granted. </a:t>
            </a:r>
          </a:p>
          <a:p>
            <a:pPr marL="457200" indent="-457200">
              <a:buFont typeface="Arial" pitchFamily="34" charset="0"/>
              <a:buChar char="•"/>
            </a:pPr>
            <a:endParaRPr lang="en-US" dirty="0" smtClean="0"/>
          </a:p>
          <a:p>
            <a:pPr marL="457200" indent="-457200">
              <a:buFont typeface="Arial" pitchFamily="34" charset="0"/>
              <a:buChar char="•"/>
            </a:pPr>
            <a:r>
              <a:rPr lang="en-US" dirty="0" smtClean="0"/>
              <a:t>Exceptions, however, must be granted only in writing and must be well documented. </a:t>
            </a:r>
          </a:p>
          <a:p>
            <a:pPr marL="457200" indent="-457200">
              <a:buFont typeface="Arial" pitchFamily="34" charset="0"/>
              <a:buChar char="•"/>
            </a:pPr>
            <a:endParaRPr lang="en-US" dirty="0" smtClean="0"/>
          </a:p>
          <a:p>
            <a:pPr marL="457200" indent="-457200">
              <a:buFont typeface="Arial" pitchFamily="34" charset="0"/>
              <a:buChar char="•"/>
            </a:pPr>
            <a:r>
              <a:rPr lang="en-US" dirty="0" smtClean="0"/>
              <a:t>It should be made clear from the outset that the policy is the official standard, and an exception will only be granted when there is an overwhelming business need to do so.</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spcAft>
                <a:spcPct val="0"/>
              </a:spcAft>
            </a:pPr>
            <a:r>
              <a:rPr lang="en-US" sz="2500" b="1" dirty="0" smtClean="0">
                <a:solidFill>
                  <a:schemeClr val="folHlink"/>
                </a:solidFill>
              </a:rPr>
              <a:t>Policy Review</a:t>
            </a:r>
            <a:endParaRPr lang="en-US" sz="2500" b="1" dirty="0">
              <a:solidFill>
                <a:schemeClr val="folHlink"/>
              </a:solidFill>
            </a:endParaRPr>
          </a:p>
        </p:txBody>
      </p:sp>
      <p:sp>
        <p:nvSpPr>
          <p:cNvPr id="3" name="Content Placeholder 2"/>
          <p:cNvSpPr>
            <a:spLocks noGrp="1"/>
          </p:cNvSpPr>
          <p:nvPr>
            <p:ph idx="1"/>
          </p:nvPr>
        </p:nvSpPr>
        <p:spPr/>
        <p:txBody>
          <a:bodyPr/>
          <a:lstStyle/>
          <a:p>
            <a:pPr marL="457200" indent="-457200">
              <a:buFont typeface="Arial" pitchFamily="34" charset="0"/>
              <a:buChar char="•"/>
            </a:pPr>
            <a:r>
              <a:rPr lang="en-US" dirty="0" smtClean="0"/>
              <a:t>After the security policy has been in place for some period of time, the Organization’s  information security controls should be audited against the applicable policies. </a:t>
            </a:r>
          </a:p>
          <a:p>
            <a:pPr marL="457200" indent="-457200">
              <a:buFont typeface="Arial" pitchFamily="34" charset="0"/>
              <a:buChar char="•"/>
            </a:pPr>
            <a:endParaRPr lang="en-US" dirty="0" smtClean="0"/>
          </a:p>
          <a:p>
            <a:pPr marL="457200" indent="-457200">
              <a:buFont typeface="Arial" pitchFamily="34" charset="0"/>
              <a:buChar char="•"/>
            </a:pPr>
            <a:r>
              <a:rPr lang="en-US" dirty="0" smtClean="0"/>
              <a:t>Make sure that each policy is both A) being followed, and B) still appropriate to the situation.</a:t>
            </a:r>
          </a:p>
          <a:p>
            <a:pPr marL="457200" indent="-457200">
              <a:buFont typeface="Arial" pitchFamily="34" charset="0"/>
              <a:buChar char="•"/>
            </a:pPr>
            <a:endParaRPr lang="en-US" dirty="0" smtClean="0"/>
          </a:p>
          <a:p>
            <a:pPr marL="457200" indent="-457200">
              <a:buFont typeface="Arial" pitchFamily="34" charset="0"/>
              <a:buChar char="•"/>
            </a:pPr>
            <a:r>
              <a:rPr lang="en-US" dirty="0" smtClean="0"/>
              <a:t>Regularly review the security policy to ensure that it still meets Organization’s  requirements. </a:t>
            </a:r>
          </a:p>
          <a:p>
            <a:pPr marL="457200" indent="-457200">
              <a:buFont typeface="Arial" pitchFamily="34" charset="0"/>
              <a:buChar char="•"/>
            </a:pPr>
            <a:endParaRPr lang="en-US" dirty="0" smtClean="0"/>
          </a:p>
          <a:p>
            <a:pPr marL="457200" indent="-457200">
              <a:buFont typeface="Arial" pitchFamily="34" charset="0"/>
              <a:buChar char="•"/>
            </a:pPr>
            <a:r>
              <a:rPr lang="en-US" dirty="0" smtClean="0"/>
              <a:t>Create a process so that the policy is periodically reviewed by the appropriate persons. </a:t>
            </a:r>
          </a:p>
          <a:p>
            <a:pPr marL="457200" indent="-457200">
              <a:buFont typeface="Arial" pitchFamily="34" charset="0"/>
              <a:buChar char="•"/>
            </a:pPr>
            <a:endParaRPr lang="en-US" dirty="0" smtClean="0"/>
          </a:p>
          <a:p>
            <a:pPr marL="457200" indent="-457200">
              <a:buFont typeface="Arial" pitchFamily="34" charset="0"/>
              <a:buChar char="•"/>
            </a:pP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spcAft>
                <a:spcPct val="0"/>
              </a:spcAft>
            </a:pPr>
            <a:r>
              <a:rPr lang="en-US" sz="2500" b="1" dirty="0" smtClean="0">
                <a:solidFill>
                  <a:schemeClr val="folHlink"/>
                </a:solidFill>
              </a:rPr>
              <a:t>Policy Review contd.. </a:t>
            </a:r>
            <a:endParaRPr lang="en-US" sz="2500" b="1" dirty="0">
              <a:solidFill>
                <a:schemeClr val="folHlink"/>
              </a:solidFill>
            </a:endParaRPr>
          </a:p>
        </p:txBody>
      </p:sp>
      <p:sp>
        <p:nvSpPr>
          <p:cNvPr id="3" name="Content Placeholder 2"/>
          <p:cNvSpPr>
            <a:spLocks noGrp="1"/>
          </p:cNvSpPr>
          <p:nvPr>
            <p:ph idx="1"/>
          </p:nvPr>
        </p:nvSpPr>
        <p:spPr/>
        <p:txBody>
          <a:bodyPr/>
          <a:lstStyle/>
          <a:p>
            <a:pPr marL="457200" indent="-457200">
              <a:buFont typeface="Arial" pitchFamily="34" charset="0"/>
              <a:buChar char="•"/>
            </a:pPr>
            <a:r>
              <a:rPr lang="en-US" dirty="0" smtClean="0"/>
              <a:t>Review should occur both at certain intervals (i.e., once per year), and when certain business changes occur (i.e., the company opens a new location). </a:t>
            </a:r>
          </a:p>
          <a:p>
            <a:pPr marL="457200" indent="-457200">
              <a:buFont typeface="Arial" pitchFamily="34" charset="0"/>
              <a:buChar char="•"/>
            </a:pPr>
            <a:endParaRPr lang="en-US" dirty="0" smtClean="0"/>
          </a:p>
          <a:p>
            <a:pPr marL="457200" indent="-457200">
              <a:buFont typeface="Arial" pitchFamily="34" charset="0"/>
              <a:buChar char="•"/>
            </a:pPr>
            <a:r>
              <a:rPr lang="en-US" dirty="0" smtClean="0"/>
              <a:t>This will ensure that the policy does not get “stale” and will continue to be a useful management tool for years to come</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spcAft>
                <a:spcPct val="0"/>
              </a:spcAft>
            </a:pPr>
            <a:r>
              <a:rPr lang="en-US" sz="2500" b="1" dirty="0" smtClean="0">
                <a:solidFill>
                  <a:schemeClr val="folHlink"/>
                </a:solidFill>
              </a:rPr>
              <a:t>Security Policy contd.. </a:t>
            </a:r>
            <a:endParaRPr lang="en-US" sz="2500" b="1" dirty="0">
              <a:solidFill>
                <a:schemeClr val="folHlink"/>
              </a:solidFill>
            </a:endParaRPr>
          </a:p>
        </p:txBody>
      </p:sp>
      <p:sp>
        <p:nvSpPr>
          <p:cNvPr id="3" name="Content Placeholder 2"/>
          <p:cNvSpPr>
            <a:spLocks noGrp="1"/>
          </p:cNvSpPr>
          <p:nvPr>
            <p:ph idx="1"/>
          </p:nvPr>
        </p:nvSpPr>
        <p:spPr/>
        <p:txBody>
          <a:bodyPr/>
          <a:lstStyle/>
          <a:p>
            <a:pPr lvl="1">
              <a:buNone/>
            </a:pPr>
            <a:r>
              <a:rPr lang="en-US" dirty="0" smtClean="0"/>
              <a:t>The assets that must be protected include: </a:t>
            </a:r>
          </a:p>
          <a:p>
            <a:pPr lvl="4"/>
            <a:r>
              <a:rPr lang="en-US" dirty="0" smtClean="0"/>
              <a:t>Computer and Peripheral Equipment. </a:t>
            </a:r>
          </a:p>
          <a:p>
            <a:pPr lvl="4"/>
            <a:r>
              <a:rPr lang="en-US" dirty="0" smtClean="0"/>
              <a:t>Communications Equipment. </a:t>
            </a:r>
          </a:p>
          <a:p>
            <a:pPr lvl="4"/>
            <a:r>
              <a:rPr lang="en-US" dirty="0" smtClean="0"/>
              <a:t>Computing and Communications Premises. </a:t>
            </a:r>
          </a:p>
          <a:p>
            <a:pPr lvl="4"/>
            <a:r>
              <a:rPr lang="en-US" dirty="0" smtClean="0"/>
              <a:t>Power, Water, Environmental Control, and Communications utilities. </a:t>
            </a:r>
          </a:p>
          <a:p>
            <a:pPr lvl="4"/>
            <a:r>
              <a:rPr lang="en-US" dirty="0" smtClean="0"/>
              <a:t>Supplies and Data Storage Media. </a:t>
            </a:r>
          </a:p>
          <a:p>
            <a:pPr lvl="4"/>
            <a:r>
              <a:rPr lang="en-US" dirty="0" smtClean="0"/>
              <a:t>System Computer Programs and Documentation. </a:t>
            </a:r>
          </a:p>
          <a:p>
            <a:pPr lvl="4"/>
            <a:r>
              <a:rPr lang="en-US" dirty="0" smtClean="0"/>
              <a:t>Application Computer Programs and Documentation. </a:t>
            </a:r>
          </a:p>
          <a:p>
            <a:pPr lvl="4"/>
            <a:r>
              <a:rPr lang="en-US" dirty="0" smtClean="0"/>
              <a:t>Information. </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spcAft>
                <a:spcPct val="0"/>
              </a:spcAft>
            </a:pPr>
            <a:r>
              <a:rPr lang="en-US" sz="2500" b="1" dirty="0" smtClean="0">
                <a:solidFill>
                  <a:schemeClr val="folHlink"/>
                </a:solidFill>
              </a:rPr>
              <a:t>A well defined Security Policy will help government organizations </a:t>
            </a:r>
            <a:endParaRPr lang="en-US" sz="2500" b="1" dirty="0">
              <a:solidFill>
                <a:schemeClr val="folHlink"/>
              </a:solidFill>
            </a:endParaRPr>
          </a:p>
        </p:txBody>
      </p:sp>
      <p:sp>
        <p:nvSpPr>
          <p:cNvPr id="3" name="Content Placeholder 2"/>
          <p:cNvSpPr>
            <a:spLocks noGrp="1"/>
          </p:cNvSpPr>
          <p:nvPr>
            <p:ph idx="1"/>
          </p:nvPr>
        </p:nvSpPr>
        <p:spPr/>
        <p:txBody>
          <a:bodyPr/>
          <a:lstStyle/>
          <a:p>
            <a:pPr marL="457200" indent="-457200" algn="just">
              <a:lnSpc>
                <a:spcPct val="90000"/>
              </a:lnSpc>
              <a:buFont typeface="Arial" pitchFamily="34" charset="0"/>
              <a:buChar char="•"/>
            </a:pPr>
            <a:r>
              <a:rPr lang="en-US" dirty="0" smtClean="0">
                <a:cs typeface="Times New Roman" pitchFamily="18" charset="0"/>
              </a:rPr>
              <a:t>To minimize the adverse effect of security incidents</a:t>
            </a:r>
          </a:p>
          <a:p>
            <a:pPr marL="457200" indent="-457200" algn="just">
              <a:lnSpc>
                <a:spcPct val="90000"/>
              </a:lnSpc>
              <a:buFont typeface="Arial" pitchFamily="34" charset="0"/>
              <a:buChar char="•"/>
            </a:pPr>
            <a:endParaRPr lang="en-US" dirty="0" smtClean="0">
              <a:cs typeface="Times New Roman" pitchFamily="18" charset="0"/>
            </a:endParaRPr>
          </a:p>
          <a:p>
            <a:pPr marL="457200" indent="-457200" algn="just">
              <a:lnSpc>
                <a:spcPct val="90000"/>
              </a:lnSpc>
              <a:buFont typeface="Arial" pitchFamily="34" charset="0"/>
              <a:buChar char="•"/>
            </a:pPr>
            <a:r>
              <a:rPr lang="en-US" dirty="0" smtClean="0">
                <a:cs typeface="Times New Roman" pitchFamily="18" charset="0"/>
              </a:rPr>
              <a:t>To educate users of  information assets security measures</a:t>
            </a:r>
          </a:p>
          <a:p>
            <a:pPr marL="457200" indent="-457200" algn="just">
              <a:lnSpc>
                <a:spcPct val="90000"/>
              </a:lnSpc>
              <a:buFont typeface="Arial" pitchFamily="34" charset="0"/>
              <a:buChar char="•"/>
            </a:pPr>
            <a:endParaRPr lang="en-US" dirty="0" smtClean="0">
              <a:cs typeface="Times New Roman" pitchFamily="18" charset="0"/>
            </a:endParaRPr>
          </a:p>
          <a:p>
            <a:pPr marL="457200" indent="-457200" algn="just">
              <a:lnSpc>
                <a:spcPct val="90000"/>
              </a:lnSpc>
              <a:buFont typeface="Arial" pitchFamily="34" charset="0"/>
              <a:buChar char="•"/>
            </a:pPr>
            <a:r>
              <a:rPr lang="en-US" dirty="0" smtClean="0">
                <a:cs typeface="Times New Roman" pitchFamily="18" charset="0"/>
              </a:rPr>
              <a:t>To provide a mechanism for reporting of security incidents so that remedy / action can be taken quickly</a:t>
            </a:r>
          </a:p>
          <a:p>
            <a:pPr marL="457200" indent="-457200" algn="just">
              <a:lnSpc>
                <a:spcPct val="90000"/>
              </a:lnSpc>
              <a:buFont typeface="Arial" pitchFamily="34" charset="0"/>
              <a:buChar char="•"/>
            </a:pPr>
            <a:endParaRPr lang="en-US" dirty="0" smtClean="0">
              <a:cs typeface="Times New Roman" pitchFamily="18" charset="0"/>
            </a:endParaRPr>
          </a:p>
          <a:p>
            <a:pPr marL="457200" indent="-457200" algn="just">
              <a:lnSpc>
                <a:spcPct val="90000"/>
              </a:lnSpc>
              <a:buFont typeface="Arial" pitchFamily="34" charset="0"/>
              <a:buChar char="•"/>
            </a:pPr>
            <a:r>
              <a:rPr lang="en-US" dirty="0" smtClean="0">
                <a:cs typeface="Times New Roman" pitchFamily="18" charset="0"/>
              </a:rPr>
              <a:t>To ensure that security measures/guidelines are adhered to by users</a:t>
            </a:r>
          </a:p>
          <a:p>
            <a:pPr marL="457200" indent="-457200" algn="just">
              <a:lnSpc>
                <a:spcPct val="90000"/>
              </a:lnSpc>
              <a:buFont typeface="Arial" pitchFamily="34" charset="0"/>
              <a:buChar char="•"/>
            </a:pPr>
            <a:endParaRPr lang="en-US" dirty="0" smtClean="0">
              <a:cs typeface="Times New Roman" pitchFamily="18" charset="0"/>
            </a:endParaRPr>
          </a:p>
          <a:p>
            <a:pPr marL="457200" indent="-457200" algn="just">
              <a:lnSpc>
                <a:spcPct val="90000"/>
              </a:lnSpc>
              <a:buFont typeface="Arial" pitchFamily="34" charset="0"/>
              <a:buChar char="•"/>
            </a:pPr>
            <a:r>
              <a:rPr lang="en-US" dirty="0" smtClean="0">
                <a:cs typeface="Times New Roman" pitchFamily="18" charset="0"/>
              </a:rPr>
              <a:t>To formulate and review policies, goals, strategies, standard and operational guidelines pertaining to information security of the Central / state government</a:t>
            </a:r>
            <a:endParaRPr lang="en-US" dirty="0" smtClean="0"/>
          </a:p>
          <a:p>
            <a:pPr marL="457200" indent="-457200">
              <a:buFont typeface="Arial" pitchFamily="34" charset="0"/>
              <a:buChar char="•"/>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spcAft>
                <a:spcPct val="0"/>
              </a:spcAft>
            </a:pPr>
            <a:r>
              <a:rPr lang="en-US" sz="2500" b="1" dirty="0" smtClean="0">
                <a:solidFill>
                  <a:schemeClr val="folHlink"/>
                </a:solidFill>
              </a:rPr>
              <a:t>A well defined Security Policy will help government organizations contd..</a:t>
            </a:r>
            <a:endParaRPr lang="en-US" sz="2500" b="1" dirty="0">
              <a:solidFill>
                <a:schemeClr val="folHlink"/>
              </a:solidFill>
            </a:endParaRPr>
          </a:p>
        </p:txBody>
      </p:sp>
      <p:sp>
        <p:nvSpPr>
          <p:cNvPr id="3" name="Content Placeholder 2"/>
          <p:cNvSpPr>
            <a:spLocks noGrp="1"/>
          </p:cNvSpPr>
          <p:nvPr>
            <p:ph idx="1"/>
          </p:nvPr>
        </p:nvSpPr>
        <p:spPr/>
        <p:txBody>
          <a:bodyPr/>
          <a:lstStyle/>
          <a:p>
            <a:pPr marL="457200" indent="-457200">
              <a:buFont typeface="Arial" pitchFamily="34" charset="0"/>
              <a:buChar char="•"/>
            </a:pPr>
            <a:r>
              <a:rPr lang="en-US" dirty="0" smtClean="0"/>
              <a:t>To monitor, review and co-ordinate the implementation of central / state  security measures among state public agencies</a:t>
            </a:r>
          </a:p>
          <a:p>
            <a:pPr marL="457200" indent="-457200">
              <a:buFont typeface="Arial" pitchFamily="34" charset="0"/>
              <a:buChar char="•"/>
            </a:pPr>
            <a:endParaRPr lang="en-US" dirty="0" smtClean="0"/>
          </a:p>
          <a:p>
            <a:pPr marL="457200" indent="-457200">
              <a:buFont typeface="Arial" pitchFamily="34" charset="0"/>
              <a:buChar char="•"/>
            </a:pPr>
            <a:r>
              <a:rPr lang="en-US" dirty="0" smtClean="0"/>
              <a:t>To establish standard in the application security measures</a:t>
            </a:r>
          </a:p>
          <a:p>
            <a:pPr marL="457200" indent="-457200">
              <a:buFont typeface="Arial" pitchFamily="34" charset="0"/>
              <a:buChar char="•"/>
            </a:pPr>
            <a:endParaRPr lang="en-US" dirty="0" smtClean="0"/>
          </a:p>
          <a:p>
            <a:pPr marL="457200" indent="-457200">
              <a:buFont typeface="Arial" pitchFamily="34" charset="0"/>
              <a:buChar char="•"/>
            </a:pPr>
            <a:r>
              <a:rPr lang="en-US" dirty="0" smtClean="0"/>
              <a:t>To carry out auditing on central / state assets so that security measures/guidelines  are adhered to</a:t>
            </a:r>
          </a:p>
          <a:p>
            <a:pPr marL="457200" indent="-457200">
              <a:buFont typeface="Arial" pitchFamily="34" charset="0"/>
              <a:buChar char="•"/>
            </a:pPr>
            <a:endParaRPr lang="en-US" dirty="0" smtClean="0"/>
          </a:p>
          <a:p>
            <a:pPr marL="457200" indent="-457200">
              <a:buFont typeface="Arial" pitchFamily="34" charset="0"/>
              <a:buChar char="•"/>
            </a:pPr>
            <a:r>
              <a:rPr lang="en-US" dirty="0" smtClean="0"/>
              <a:t>To take pre-emptive actions to remove possible source of vulnerabilities</a:t>
            </a:r>
          </a:p>
          <a:p>
            <a:pPr marL="457200" indent="-457200">
              <a:buFont typeface="Arial" pitchFamily="34" charset="0"/>
              <a:buChar char="•"/>
            </a:pPr>
            <a:endParaRPr lang="en-US" dirty="0" smtClean="0"/>
          </a:p>
          <a:p>
            <a:pPr marL="457200" indent="-457200">
              <a:buFont typeface="Arial" pitchFamily="34" charset="0"/>
              <a:buChar char="•"/>
            </a:pP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spcAft>
                <a:spcPct val="0"/>
              </a:spcAft>
            </a:pPr>
            <a:r>
              <a:rPr lang="en-US" sz="2500" b="1" dirty="0" smtClean="0">
                <a:solidFill>
                  <a:schemeClr val="folHlink"/>
                </a:solidFill>
              </a:rPr>
              <a:t>Information security policies</a:t>
            </a:r>
            <a:endParaRPr lang="en-US" sz="2500" b="1" dirty="0">
              <a:solidFill>
                <a:schemeClr val="folHlink"/>
              </a:solidFill>
            </a:endParaRPr>
          </a:p>
        </p:txBody>
      </p:sp>
      <p:sp>
        <p:nvSpPr>
          <p:cNvPr id="3" name="Content Placeholder 2"/>
          <p:cNvSpPr>
            <a:spLocks noGrp="1"/>
          </p:cNvSpPr>
          <p:nvPr>
            <p:ph idx="1"/>
          </p:nvPr>
        </p:nvSpPr>
        <p:spPr>
          <a:xfrm>
            <a:off x="180000" y="1524000"/>
            <a:ext cx="8780400" cy="4322363"/>
          </a:xfrm>
        </p:spPr>
        <p:txBody>
          <a:bodyPr>
            <a:normAutofit/>
          </a:bodyPr>
          <a:lstStyle/>
          <a:p>
            <a:pPr marL="457200" indent="-457200">
              <a:buFont typeface="Arial" pitchFamily="34" charset="0"/>
              <a:buChar char="•"/>
            </a:pPr>
            <a:r>
              <a:rPr lang="en-US" b="1" i="1" dirty="0" smtClean="0"/>
              <a:t>Information security policies</a:t>
            </a:r>
            <a:r>
              <a:rPr lang="en-US" i="1" dirty="0" smtClean="0"/>
              <a:t> </a:t>
            </a:r>
            <a:r>
              <a:rPr lang="en-US" dirty="0" smtClean="0"/>
              <a:t>are a special type of documented business rule for protecting information and the systems which store and process the information. </a:t>
            </a:r>
          </a:p>
          <a:p>
            <a:pPr marL="457200" indent="-457200">
              <a:buFont typeface="Arial" pitchFamily="34" charset="0"/>
              <a:buChar char="•"/>
            </a:pPr>
            <a:endParaRPr lang="en-US" dirty="0" smtClean="0"/>
          </a:p>
          <a:p>
            <a:pPr marL="457200" indent="-457200">
              <a:buFont typeface="Arial" pitchFamily="34" charset="0"/>
              <a:buChar char="•"/>
            </a:pPr>
            <a:r>
              <a:rPr lang="en-US" dirty="0" smtClean="0"/>
              <a:t>Within an organization, these written policy documents provide a high-level description of the various controls the organization will use to protect information.</a:t>
            </a:r>
          </a:p>
          <a:p>
            <a:pPr marL="457200" indent="-457200">
              <a:buFont typeface="Arial" pitchFamily="34" charset="0"/>
              <a:buChar char="•"/>
            </a:pPr>
            <a:endParaRPr lang="en-US" dirty="0" smtClean="0"/>
          </a:p>
          <a:p>
            <a:pPr marL="457200" indent="-457200">
              <a:buFont typeface="Arial" pitchFamily="34" charset="0"/>
              <a:buChar char="•"/>
            </a:pPr>
            <a:r>
              <a:rPr lang="en-US" dirty="0" smtClean="0"/>
              <a:t>It is a formal declaration of management's intent to protect information, and are required for compliance with various security and privacy regulations.</a:t>
            </a:r>
          </a:p>
          <a:p>
            <a:pPr marL="457200" indent="-457200">
              <a:buFont typeface="Arial" pitchFamily="34" charset="0"/>
              <a:buChar char="•"/>
            </a:pPr>
            <a:endParaRPr lang="en-US" dirty="0" smtClean="0"/>
          </a:p>
          <a:p>
            <a:pPr marL="457200" indent="-457200">
              <a:buFont typeface="Arial" pitchFamily="34" charset="0"/>
              <a:buChar char="•"/>
            </a:pPr>
            <a:r>
              <a:rPr lang="en-US" dirty="0" smtClean="0"/>
              <a:t>Lays down the rules through which people are given access to an organization’s technology, system and information assets. </a:t>
            </a:r>
          </a:p>
          <a:p>
            <a:pPr marL="457200" indent="-457200">
              <a:buFont typeface="Arial" pitchFamily="34" charset="0"/>
              <a:buChar char="•"/>
            </a:pPr>
            <a:endParaRPr lang="en-US" dirty="0" smtClean="0"/>
          </a:p>
          <a:p>
            <a:pPr marL="457200" indent="-457200">
              <a:buFont typeface="Arial" pitchFamily="34" charset="0"/>
              <a:buChar char="•"/>
            </a:pP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spcAft>
                <a:spcPct val="0"/>
              </a:spcAft>
            </a:pPr>
            <a:r>
              <a:rPr lang="en-US" sz="2500" b="1" dirty="0" smtClean="0">
                <a:solidFill>
                  <a:schemeClr val="folHlink"/>
                </a:solidFill>
              </a:rPr>
              <a:t>Information security policies contd.. </a:t>
            </a:r>
            <a:endParaRPr lang="en-US" sz="2500" b="1" dirty="0">
              <a:solidFill>
                <a:schemeClr val="folHlink"/>
              </a:solidFill>
            </a:endParaRPr>
          </a:p>
        </p:txBody>
      </p:sp>
      <p:sp>
        <p:nvSpPr>
          <p:cNvPr id="3" name="Content Placeholder 2"/>
          <p:cNvSpPr>
            <a:spLocks noGrp="1"/>
          </p:cNvSpPr>
          <p:nvPr>
            <p:ph idx="1"/>
          </p:nvPr>
        </p:nvSpPr>
        <p:spPr>
          <a:xfrm>
            <a:off x="180000" y="1752600"/>
            <a:ext cx="8780400" cy="4322363"/>
          </a:xfrm>
        </p:spPr>
        <p:txBody>
          <a:bodyPr/>
          <a:lstStyle/>
          <a:p>
            <a:pPr marL="457200" indent="-457200"/>
            <a:r>
              <a:rPr lang="en-US" dirty="0" smtClean="0"/>
              <a:t> </a:t>
            </a:r>
          </a:p>
          <a:p>
            <a:pPr marL="457200" indent="-457200">
              <a:buFont typeface="Arial" pitchFamily="34" charset="0"/>
              <a:buChar char="•"/>
            </a:pPr>
            <a:r>
              <a:rPr lang="en-US" dirty="0" smtClean="0"/>
              <a:t>Security policies define the overall security and risk control objectives that an organization endorses</a:t>
            </a:r>
          </a:p>
          <a:p>
            <a:pPr marL="457200" indent="-457200">
              <a:buFont typeface="Arial" pitchFamily="34" charset="0"/>
              <a:buChar char="•"/>
            </a:pPr>
            <a:endParaRPr lang="en-US" dirty="0" smtClean="0"/>
          </a:p>
          <a:p>
            <a:pPr marL="457200" indent="-457200">
              <a:buFont typeface="Arial" pitchFamily="34" charset="0"/>
              <a:buChar char="•"/>
            </a:pPr>
            <a:r>
              <a:rPr lang="en-US" dirty="0" smtClean="0"/>
              <a:t>Set of detailed rules as to what is allowed on the system and what is not allowed.</a:t>
            </a:r>
          </a:p>
          <a:p>
            <a:pPr marL="457200" indent="-457200">
              <a:buFont typeface="Arial" pitchFamily="34" charset="0"/>
              <a:buChar char="•"/>
            </a:pPr>
            <a:endParaRPr lang="en-US" dirty="0" smtClean="0"/>
          </a:p>
          <a:p>
            <a:pPr marL="457200" indent="-457200">
              <a:buFont typeface="Arial" pitchFamily="34" charset="0"/>
              <a:buChar char="•"/>
            </a:pPr>
            <a:r>
              <a:rPr lang="en-US" dirty="0" smtClean="0"/>
              <a:t>The security policy defines what business and security goals and objectives management desires, but not how these solutions are engineered and implemented.</a:t>
            </a:r>
          </a:p>
          <a:p>
            <a:pPr marL="457200" indent="-457200">
              <a:buFont typeface="Arial" pitchFamily="34" charset="0"/>
              <a:buChar char="•"/>
            </a:pPr>
            <a:endParaRPr lang="en-US" dirty="0" smtClean="0"/>
          </a:p>
          <a:p>
            <a:pPr marL="457200" indent="-457200">
              <a:buFont typeface="Arial" pitchFamily="34" charset="0"/>
              <a:buChar char="•"/>
            </a:pPr>
            <a:endParaRPr lang="en-US" dirty="0" smtClean="0"/>
          </a:p>
          <a:p>
            <a:pPr marL="457200" indent="-457200">
              <a:buFont typeface="Arial" pitchFamily="34" charset="0"/>
              <a:buChar char="•"/>
            </a:pP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spcAft>
                <a:spcPct val="0"/>
              </a:spcAft>
            </a:pPr>
            <a:r>
              <a:rPr lang="en-US" sz="2500" b="1" dirty="0" smtClean="0">
                <a:solidFill>
                  <a:schemeClr val="folHlink"/>
                </a:solidFill>
              </a:rPr>
              <a:t>Purposes of a Security Policy</a:t>
            </a:r>
          </a:p>
        </p:txBody>
      </p:sp>
      <p:sp>
        <p:nvSpPr>
          <p:cNvPr id="3" name="Content Placeholder 2"/>
          <p:cNvSpPr>
            <a:spLocks noGrp="1"/>
          </p:cNvSpPr>
          <p:nvPr>
            <p:ph idx="1"/>
          </p:nvPr>
        </p:nvSpPr>
        <p:spPr/>
        <p:txBody>
          <a:bodyPr>
            <a:normAutofit/>
          </a:bodyPr>
          <a:lstStyle/>
          <a:p>
            <a:pPr marL="457200" indent="-457200">
              <a:buFont typeface="Arial" pitchFamily="34" charset="0"/>
              <a:buChar char="•"/>
            </a:pPr>
            <a:r>
              <a:rPr lang="en-US" dirty="0" smtClean="0"/>
              <a:t>The primary purpose of a security policy is to inform users, staff, and managers of those essential requirements for protecting various assets including people, hardware, and software resources, and data assets. </a:t>
            </a:r>
          </a:p>
          <a:p>
            <a:pPr marL="457200" indent="-457200">
              <a:buFont typeface="Arial" pitchFamily="34" charset="0"/>
              <a:buChar char="•"/>
            </a:pPr>
            <a:endParaRPr lang="en-US" dirty="0" smtClean="0"/>
          </a:p>
          <a:p>
            <a:pPr marL="457200" indent="-457200">
              <a:buFont typeface="Arial" pitchFamily="34" charset="0"/>
              <a:buChar char="•"/>
            </a:pPr>
            <a:r>
              <a:rPr lang="en-US" dirty="0" smtClean="0"/>
              <a:t>Using, managing and distributing such information – in any form, electronic or physical - in a manner that is consistent with those requirements. </a:t>
            </a:r>
          </a:p>
          <a:p>
            <a:pPr marL="457200" indent="-457200">
              <a:buFont typeface="Arial" pitchFamily="34" charset="0"/>
              <a:buChar char="•"/>
            </a:pPr>
            <a:endParaRPr lang="en-US" dirty="0" smtClean="0"/>
          </a:p>
          <a:p>
            <a:pPr marL="457200" indent="-457200">
              <a:buFont typeface="Arial" pitchFamily="34" charset="0"/>
              <a:buChar char="•"/>
            </a:pPr>
            <a:r>
              <a:rPr lang="en-US" dirty="0" smtClean="0"/>
              <a:t>Provide a baseline from which to acquire, configure, and audit computer systems and networks for compliance with the policy. </a:t>
            </a:r>
          </a:p>
          <a:p>
            <a:pPr marL="457200" indent="-457200">
              <a:buFont typeface="Arial" pitchFamily="34" charset="0"/>
              <a:buChar char="•"/>
            </a:pPr>
            <a:endParaRPr lang="en-US" dirty="0" smtClean="0"/>
          </a:p>
          <a:p>
            <a:pPr marL="457200" indent="-457200">
              <a:buFont typeface="Arial" pitchFamily="34" charset="0"/>
              <a:buChar char="•"/>
            </a:pPr>
            <a:r>
              <a:rPr lang="en-US" dirty="0" smtClean="0"/>
              <a:t>Subsequent development of operational procedures, the establishment of access control rules and various application, system, network, and physical controls and parameters.</a:t>
            </a:r>
            <a:endParaRPr lang="en-US"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xml><?xml version="1.0" encoding="utf-8"?>
<p:tagLst xmlns:a="http://schemas.openxmlformats.org/drawingml/2006/main" xmlns:r="http://schemas.openxmlformats.org/officeDocument/2006/relationships" xmlns:p="http://schemas.openxmlformats.org/presentationml/2006/main">
  <p:tag name="SLIDETYPE" val="101"/>
  <p:tag name="SLIDECOLORNAME" val="Color Palette1"/>
</p:tagLst>
</file>

<file path=ppt/tags/tag5.xml><?xml version="1.0" encoding="utf-8"?>
<p:tagLst xmlns:a="http://schemas.openxmlformats.org/drawingml/2006/main" xmlns:r="http://schemas.openxmlformats.org/officeDocument/2006/relationships" xmlns:p="http://schemas.openxmlformats.org/presentationml/2006/main">
  <p:tag name="DEFAULTWIDTH" val="703.625"/>
  <p:tag name="DEFAULTHEIGHT" val="72.25"/>
  <p:tag name="DEFAULTTOP" val="82.25"/>
  <p:tag name="DEFAULTLEFT" val="42.375"/>
</p:tagLst>
</file>

<file path=ppt/theme/theme1.xml><?xml version="1.0" encoding="utf-8"?>
<a:theme xmlns:a="http://schemas.openxmlformats.org/drawingml/2006/main" name="PwC">
  <a:themeElements>
    <a:clrScheme name="Custom 1">
      <a:dk1>
        <a:srgbClr val="000000"/>
      </a:dk1>
      <a:lt1>
        <a:srgbClr val="FFFFFF"/>
      </a:lt1>
      <a:dk2>
        <a:srgbClr val="3A4972"/>
      </a:dk2>
      <a:lt2>
        <a:srgbClr val="B1DCEE"/>
      </a:lt2>
      <a:accent1>
        <a:srgbClr val="2666A6"/>
      </a:accent1>
      <a:accent2>
        <a:srgbClr val="3DA8D5"/>
      </a:accent2>
      <a:accent3>
        <a:srgbClr val="8BCBE6"/>
      </a:accent3>
      <a:accent4>
        <a:srgbClr val="B1DCEE"/>
      </a:accent4>
      <a:accent5>
        <a:srgbClr val="D8EEF7"/>
      </a:accent5>
      <a:accent6>
        <a:srgbClr val="3A4972"/>
      </a:accent6>
      <a:hlink>
        <a:srgbClr val="3DA8D5"/>
      </a:hlink>
      <a:folHlink>
        <a:srgbClr val="3A4972"/>
      </a:folHlink>
    </a:clrScheme>
    <a:fontScheme name="PwC">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err="1" smtClean="0">
            <a:solidFill>
              <a:schemeClr val="tx2"/>
            </a:solidFill>
          </a:defRPr>
        </a:defPPr>
      </a:lstStyle>
    </a:txDef>
  </a:objectDefaults>
  <a:extraClrSchemeLst/>
</a:theme>
</file>

<file path=ppt/theme/theme2.xml><?xml version="1.0" encoding="utf-8"?>
<a:theme xmlns:a="http://schemas.openxmlformats.org/drawingml/2006/main" name="tb4_onscreen_v2.1">
  <a:themeElements>
    <a:clrScheme name="tb4_onscreen_v2.1 6">
      <a:dk1>
        <a:srgbClr val="D8EEF7"/>
      </a:dk1>
      <a:lt1>
        <a:srgbClr val="FFFFFF"/>
      </a:lt1>
      <a:dk2>
        <a:srgbClr val="3A4972"/>
      </a:dk2>
      <a:lt2>
        <a:srgbClr val="B1DCEE"/>
      </a:lt2>
      <a:accent1>
        <a:srgbClr val="8BCBE6"/>
      </a:accent1>
      <a:accent2>
        <a:srgbClr val="3DA8D5"/>
      </a:accent2>
      <a:accent3>
        <a:srgbClr val="AEB1BC"/>
      </a:accent3>
      <a:accent4>
        <a:srgbClr val="DADADA"/>
      </a:accent4>
      <a:accent5>
        <a:srgbClr val="C4E2F0"/>
      </a:accent5>
      <a:accent6>
        <a:srgbClr val="3698C1"/>
      </a:accent6>
      <a:hlink>
        <a:srgbClr val="2666A6"/>
      </a:hlink>
      <a:folHlink>
        <a:srgbClr val="FFFFFF"/>
      </a:folHlink>
    </a:clrScheme>
    <a:fontScheme name="tb4_onscreen_v2.1">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chemeClr val="folHlink"/>
          </a:solidFill>
          <a:prstDash val="solid"/>
          <a:round/>
          <a:headEnd type="none" w="med" len="med"/>
          <a:tailEnd type="none" w="med" len="med"/>
        </a:ln>
        <a:effectLst/>
      </a:spPr>
      <a:bodyPr vert="horz" wrap="none" lIns="63500" tIns="0" rIns="6480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Pct val="90000"/>
          <a:buFontTx/>
          <a:buNone/>
          <a:tabLst/>
          <a:defRPr kumimoji="0" lang="en-GB" sz="2000" b="0" i="0" u="none" strike="noStrike" cap="none" normalizeH="0" baseline="0" smtClean="0">
            <a:ln>
              <a:noFill/>
            </a:ln>
            <a:solidFill>
              <a:schemeClr val="folHlink"/>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chemeClr val="bg1"/>
        </a:solidFill>
        <a:ln w="9525" cap="flat" cmpd="sng" algn="ctr">
          <a:solidFill>
            <a:schemeClr val="folHlink"/>
          </a:solidFill>
          <a:prstDash val="solid"/>
          <a:round/>
          <a:headEnd type="none" w="med" len="med"/>
          <a:tailEnd type="none" w="med" len="med"/>
        </a:ln>
        <a:effectLst/>
      </a:spPr>
      <a:bodyPr vert="horz" wrap="none" lIns="63500" tIns="0" rIns="6480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Pct val="90000"/>
          <a:buFontTx/>
          <a:buNone/>
          <a:tabLst/>
          <a:defRPr kumimoji="0" lang="en-GB" sz="2000" b="0" i="0" u="none" strike="noStrike" cap="none" normalizeH="0" baseline="0" smtClean="0">
            <a:ln>
              <a:noFill/>
            </a:ln>
            <a:solidFill>
              <a:schemeClr val="folHlink"/>
            </a:solidFill>
            <a:effectLst/>
            <a:latin typeface="Arial" pitchFamily="34" charset="0"/>
            <a:cs typeface="Arial" pitchFamily="34" charset="0"/>
          </a:defRPr>
        </a:defPPr>
      </a:lstStyle>
    </a:lnDef>
  </a:objectDefaults>
  <a:extraClrSchemeLst>
    <a:extraClrScheme>
      <a:clrScheme name="tb4_onscreen_v2.1 1">
        <a:dk1>
          <a:srgbClr val="7B0A14"/>
        </a:dk1>
        <a:lt1>
          <a:srgbClr val="FFFFFF"/>
        </a:lt1>
        <a:dk2>
          <a:srgbClr val="FB3D32"/>
        </a:dk2>
        <a:lt2>
          <a:srgbClr val="BF0509"/>
        </a:lt2>
        <a:accent1>
          <a:srgbClr val="FD8B84"/>
        </a:accent1>
        <a:accent2>
          <a:srgbClr val="FDB1AD"/>
        </a:accent2>
        <a:accent3>
          <a:srgbClr val="FFFFFF"/>
        </a:accent3>
        <a:accent4>
          <a:srgbClr val="68070F"/>
        </a:accent4>
        <a:accent5>
          <a:srgbClr val="FEC4C2"/>
        </a:accent5>
        <a:accent6>
          <a:srgbClr val="E5A09C"/>
        </a:accent6>
        <a:hlink>
          <a:srgbClr val="FED8D6"/>
        </a:hlink>
        <a:folHlink>
          <a:srgbClr val="7B0A14"/>
        </a:folHlink>
      </a:clrScheme>
      <a:clrMap bg1="lt1" tx1="dk1" bg2="lt2" tx2="dk2" accent1="accent1" accent2="accent2" accent3="accent3" accent4="accent4" accent5="accent5" accent6="accent6" hlink="hlink" folHlink="folHlink"/>
    </a:extraClrScheme>
    <a:extraClrScheme>
      <a:clrScheme name="tb4_onscreen_v2.1 2">
        <a:dk1>
          <a:srgbClr val="FED8D6"/>
        </a:dk1>
        <a:lt1>
          <a:srgbClr val="FFFFFF"/>
        </a:lt1>
        <a:dk2>
          <a:srgbClr val="7B0A14"/>
        </a:dk2>
        <a:lt2>
          <a:srgbClr val="FDB1AD"/>
        </a:lt2>
        <a:accent1>
          <a:srgbClr val="FD8B84"/>
        </a:accent1>
        <a:accent2>
          <a:srgbClr val="FB3D32"/>
        </a:accent2>
        <a:accent3>
          <a:srgbClr val="BFAAAA"/>
        </a:accent3>
        <a:accent4>
          <a:srgbClr val="DADADA"/>
        </a:accent4>
        <a:accent5>
          <a:srgbClr val="FEC4C2"/>
        </a:accent5>
        <a:accent6>
          <a:srgbClr val="E3362C"/>
        </a:accent6>
        <a:hlink>
          <a:srgbClr val="BF0509"/>
        </a:hlink>
        <a:folHlink>
          <a:srgbClr val="FFFFFF"/>
        </a:folHlink>
      </a:clrScheme>
      <a:clrMap bg1="dk2" tx1="lt1" bg2="dk1" tx2="lt2" accent1="accent1" accent2="accent2" accent3="accent3" accent4="accent4" accent5="accent5" accent6="accent6" hlink="hlink" folHlink="folHlink"/>
    </a:extraClrScheme>
    <a:extraClrScheme>
      <a:clrScheme name="tb4_onscreen_v2.1 3">
        <a:dk1>
          <a:srgbClr val="1B1112"/>
        </a:dk1>
        <a:lt1>
          <a:srgbClr val="FFFFFF"/>
        </a:lt1>
        <a:dk2>
          <a:srgbClr val="AA9F98"/>
        </a:dk2>
        <a:lt2>
          <a:srgbClr val="564242"/>
        </a:lt2>
        <a:accent1>
          <a:srgbClr val="CCC5C1"/>
        </a:accent1>
        <a:accent2>
          <a:srgbClr val="DDD9D6"/>
        </a:accent2>
        <a:accent3>
          <a:srgbClr val="FFFFFF"/>
        </a:accent3>
        <a:accent4>
          <a:srgbClr val="150D0E"/>
        </a:accent4>
        <a:accent5>
          <a:srgbClr val="E2DFDD"/>
        </a:accent5>
        <a:accent6>
          <a:srgbClr val="C8C4C2"/>
        </a:accent6>
        <a:hlink>
          <a:srgbClr val="EEECEA"/>
        </a:hlink>
        <a:folHlink>
          <a:srgbClr val="1B1112"/>
        </a:folHlink>
      </a:clrScheme>
      <a:clrMap bg1="lt1" tx1="dk1" bg2="lt2" tx2="dk2" accent1="accent1" accent2="accent2" accent3="accent3" accent4="accent4" accent5="accent5" accent6="accent6" hlink="hlink" folHlink="folHlink"/>
    </a:extraClrScheme>
    <a:extraClrScheme>
      <a:clrScheme name="tb4_onscreen_v2.1 4">
        <a:dk1>
          <a:srgbClr val="EEECEA"/>
        </a:dk1>
        <a:lt1>
          <a:srgbClr val="FFFFFF"/>
        </a:lt1>
        <a:dk2>
          <a:srgbClr val="1B1112"/>
        </a:dk2>
        <a:lt2>
          <a:srgbClr val="DDD9D6"/>
        </a:lt2>
        <a:accent1>
          <a:srgbClr val="CCC5C1"/>
        </a:accent1>
        <a:accent2>
          <a:srgbClr val="AA9F98"/>
        </a:accent2>
        <a:accent3>
          <a:srgbClr val="ABAAAA"/>
        </a:accent3>
        <a:accent4>
          <a:srgbClr val="DADADA"/>
        </a:accent4>
        <a:accent5>
          <a:srgbClr val="E2DFDD"/>
        </a:accent5>
        <a:accent6>
          <a:srgbClr val="9A9089"/>
        </a:accent6>
        <a:hlink>
          <a:srgbClr val="564242"/>
        </a:hlink>
        <a:folHlink>
          <a:srgbClr val="FFFFFF"/>
        </a:folHlink>
      </a:clrScheme>
      <a:clrMap bg1="dk2" tx1="lt1" bg2="dk1" tx2="lt2" accent1="accent1" accent2="accent2" accent3="accent3" accent4="accent4" accent5="accent5" accent6="accent6" hlink="hlink" folHlink="folHlink"/>
    </a:extraClrScheme>
    <a:extraClrScheme>
      <a:clrScheme name="tb4_onscreen_v2.1 5">
        <a:dk1>
          <a:srgbClr val="3A4972"/>
        </a:dk1>
        <a:lt1>
          <a:srgbClr val="FFFFFF"/>
        </a:lt1>
        <a:dk2>
          <a:srgbClr val="3DA8D5"/>
        </a:dk2>
        <a:lt2>
          <a:srgbClr val="2666A6"/>
        </a:lt2>
        <a:accent1>
          <a:srgbClr val="8BCBE6"/>
        </a:accent1>
        <a:accent2>
          <a:srgbClr val="B1DCEE"/>
        </a:accent2>
        <a:accent3>
          <a:srgbClr val="FFFFFF"/>
        </a:accent3>
        <a:accent4>
          <a:srgbClr val="303D60"/>
        </a:accent4>
        <a:accent5>
          <a:srgbClr val="C4E2F0"/>
        </a:accent5>
        <a:accent6>
          <a:srgbClr val="A0C7D8"/>
        </a:accent6>
        <a:hlink>
          <a:srgbClr val="D8EEF7"/>
        </a:hlink>
        <a:folHlink>
          <a:srgbClr val="3A4972"/>
        </a:folHlink>
      </a:clrScheme>
      <a:clrMap bg1="lt1" tx1="dk1" bg2="lt2" tx2="dk2" accent1="accent1" accent2="accent2" accent3="accent3" accent4="accent4" accent5="accent5" accent6="accent6" hlink="hlink" folHlink="folHlink"/>
    </a:extraClrScheme>
    <a:extraClrScheme>
      <a:clrScheme name="tb4_onscreen_v2.1 6">
        <a:dk1>
          <a:srgbClr val="D8EEF7"/>
        </a:dk1>
        <a:lt1>
          <a:srgbClr val="FFFFFF"/>
        </a:lt1>
        <a:dk2>
          <a:srgbClr val="3A4972"/>
        </a:dk2>
        <a:lt2>
          <a:srgbClr val="B1DCEE"/>
        </a:lt2>
        <a:accent1>
          <a:srgbClr val="8BCBE6"/>
        </a:accent1>
        <a:accent2>
          <a:srgbClr val="3DA8D5"/>
        </a:accent2>
        <a:accent3>
          <a:srgbClr val="AEB1BC"/>
        </a:accent3>
        <a:accent4>
          <a:srgbClr val="DADADA"/>
        </a:accent4>
        <a:accent5>
          <a:srgbClr val="C4E2F0"/>
        </a:accent5>
        <a:accent6>
          <a:srgbClr val="3698C1"/>
        </a:accent6>
        <a:hlink>
          <a:srgbClr val="2666A6"/>
        </a:hlink>
        <a:folHlink>
          <a:srgbClr val="FFFFFF"/>
        </a:folHlink>
      </a:clrScheme>
      <a:clrMap bg1="dk2" tx1="lt1" bg2="dk1" tx2="lt2" accent1="accent1" accent2="accent2" accent3="accent3" accent4="accent4" accent5="accent5" accent6="accent6" hlink="hlink" folHlink="folHlink"/>
    </a:extraClrScheme>
    <a:extraClrScheme>
      <a:clrScheme name="tb4_onscreen_v2.1 7">
        <a:dk1>
          <a:srgbClr val="633A11"/>
        </a:dk1>
        <a:lt1>
          <a:srgbClr val="FFFFFF"/>
        </a:lt1>
        <a:dk2>
          <a:srgbClr val="C3A26C"/>
        </a:dk2>
        <a:lt2>
          <a:srgbClr val="8C5110"/>
        </a:lt2>
        <a:accent1>
          <a:srgbClr val="D5BD97"/>
        </a:accent1>
        <a:accent2>
          <a:srgbClr val="E7DAC4"/>
        </a:accent2>
        <a:accent3>
          <a:srgbClr val="FFFFFF"/>
        </a:accent3>
        <a:accent4>
          <a:srgbClr val="53300D"/>
        </a:accent4>
        <a:accent5>
          <a:srgbClr val="E7DBC9"/>
        </a:accent5>
        <a:accent6>
          <a:srgbClr val="D1C5B1"/>
        </a:accent6>
        <a:hlink>
          <a:srgbClr val="F3ECE2"/>
        </a:hlink>
        <a:folHlink>
          <a:srgbClr val="633A11"/>
        </a:folHlink>
      </a:clrScheme>
      <a:clrMap bg1="lt1" tx1="dk1" bg2="lt2" tx2="dk2" accent1="accent1" accent2="accent2" accent3="accent3" accent4="accent4" accent5="accent5" accent6="accent6" hlink="hlink" folHlink="folHlink"/>
    </a:extraClrScheme>
    <a:extraClrScheme>
      <a:clrScheme name="tb4_onscreen_v2.1 8">
        <a:dk1>
          <a:srgbClr val="F3ECE2"/>
        </a:dk1>
        <a:lt1>
          <a:srgbClr val="FFFFFF"/>
        </a:lt1>
        <a:dk2>
          <a:srgbClr val="633A11"/>
        </a:dk2>
        <a:lt2>
          <a:srgbClr val="E7DAC4"/>
        </a:lt2>
        <a:accent1>
          <a:srgbClr val="D5BD97"/>
        </a:accent1>
        <a:accent2>
          <a:srgbClr val="C3A26C"/>
        </a:accent2>
        <a:accent3>
          <a:srgbClr val="B7AEAA"/>
        </a:accent3>
        <a:accent4>
          <a:srgbClr val="DADADA"/>
        </a:accent4>
        <a:accent5>
          <a:srgbClr val="E7DBC9"/>
        </a:accent5>
        <a:accent6>
          <a:srgbClr val="B09261"/>
        </a:accent6>
        <a:hlink>
          <a:srgbClr val="8C5110"/>
        </a:hlink>
        <a:folHlink>
          <a:srgbClr val="FFFFFF"/>
        </a:folHlink>
      </a:clrScheme>
      <a:clrMap bg1="dk2" tx1="lt1" bg2="dk1" tx2="lt2" accent1="accent1" accent2="accent2" accent3="accent3" accent4="accent4" accent5="accent5" accent6="accent6" hlink="hlink" folHlink="folHlink"/>
    </a:extraClrScheme>
    <a:extraClrScheme>
      <a:clrScheme name="tb4_onscreen_v2.1 9">
        <a:dk1>
          <a:srgbClr val="707014"/>
        </a:dk1>
        <a:lt1>
          <a:srgbClr val="FFFFFF"/>
        </a:lt1>
        <a:dk2>
          <a:srgbClr val="AFCC0D"/>
        </a:dk2>
        <a:lt2>
          <a:srgbClr val="8D9C00"/>
        </a:lt2>
        <a:accent1>
          <a:srgbClr val="CFE06E"/>
        </a:accent1>
        <a:accent2>
          <a:srgbClr val="DFEB9E"/>
        </a:accent2>
        <a:accent3>
          <a:srgbClr val="FFFFFF"/>
        </a:accent3>
        <a:accent4>
          <a:srgbClr val="5F5F0F"/>
        </a:accent4>
        <a:accent5>
          <a:srgbClr val="E4EDBA"/>
        </a:accent5>
        <a:accent6>
          <a:srgbClr val="CAD58F"/>
        </a:accent6>
        <a:hlink>
          <a:srgbClr val="EFF5CF"/>
        </a:hlink>
        <a:folHlink>
          <a:srgbClr val="707014"/>
        </a:folHlink>
      </a:clrScheme>
      <a:clrMap bg1="lt1" tx1="dk1" bg2="lt2" tx2="dk2" accent1="accent1" accent2="accent2" accent3="accent3" accent4="accent4" accent5="accent5" accent6="accent6" hlink="hlink" folHlink="folHlink"/>
    </a:extraClrScheme>
    <a:extraClrScheme>
      <a:clrScheme name="tb4_onscreen_v2.1 10">
        <a:dk1>
          <a:srgbClr val="EFF5CF"/>
        </a:dk1>
        <a:lt1>
          <a:srgbClr val="FFFFFF"/>
        </a:lt1>
        <a:dk2>
          <a:srgbClr val="707014"/>
        </a:dk2>
        <a:lt2>
          <a:srgbClr val="DFEB9E"/>
        </a:lt2>
        <a:accent1>
          <a:srgbClr val="CFE06E"/>
        </a:accent1>
        <a:accent2>
          <a:srgbClr val="AFCC0D"/>
        </a:accent2>
        <a:accent3>
          <a:srgbClr val="BBBBAA"/>
        </a:accent3>
        <a:accent4>
          <a:srgbClr val="DADADA"/>
        </a:accent4>
        <a:accent5>
          <a:srgbClr val="E4EDBA"/>
        </a:accent5>
        <a:accent6>
          <a:srgbClr val="9EB90B"/>
        </a:accent6>
        <a:hlink>
          <a:srgbClr val="8D9C00"/>
        </a:hlink>
        <a:folHlink>
          <a:srgbClr val="FFFFFF"/>
        </a:folHlink>
      </a:clrScheme>
      <a:clrMap bg1="dk2" tx1="lt1" bg2="dk1" tx2="lt2" accent1="accent1" accent2="accent2" accent3="accent3" accent4="accent4" accent5="accent5" accent6="accent6" hlink="hlink" folHlink="folHlink"/>
    </a:extraClrScheme>
    <a:extraClrScheme>
      <a:clrScheme name="tb4_onscreen_v2.1 11">
        <a:dk1>
          <a:srgbClr val="9E540A"/>
        </a:dk1>
        <a:lt1>
          <a:srgbClr val="FFFFFF"/>
        </a:lt1>
        <a:dk2>
          <a:srgbClr val="FE7200"/>
        </a:dk2>
        <a:lt2>
          <a:srgbClr val="D4510A"/>
        </a:lt2>
        <a:accent1>
          <a:srgbClr val="FEAA66"/>
        </a:accent1>
        <a:accent2>
          <a:srgbClr val="FFC799"/>
        </a:accent2>
        <a:accent3>
          <a:srgbClr val="FFFFFF"/>
        </a:accent3>
        <a:accent4>
          <a:srgbClr val="864607"/>
        </a:accent4>
        <a:accent5>
          <a:srgbClr val="FED2B8"/>
        </a:accent5>
        <a:accent6>
          <a:srgbClr val="E7B48A"/>
        </a:accent6>
        <a:hlink>
          <a:srgbClr val="FFE3CC"/>
        </a:hlink>
        <a:folHlink>
          <a:srgbClr val="9E540A"/>
        </a:folHlink>
      </a:clrScheme>
      <a:clrMap bg1="lt1" tx1="dk1" bg2="lt2" tx2="dk2" accent1="accent1" accent2="accent2" accent3="accent3" accent4="accent4" accent5="accent5" accent6="accent6" hlink="hlink" folHlink="folHlink"/>
    </a:extraClrScheme>
    <a:extraClrScheme>
      <a:clrScheme name="tb4_onscreen_v2.1 12">
        <a:dk1>
          <a:srgbClr val="FFE3CC"/>
        </a:dk1>
        <a:lt1>
          <a:srgbClr val="FFFFFF"/>
        </a:lt1>
        <a:dk2>
          <a:srgbClr val="9E540A"/>
        </a:dk2>
        <a:lt2>
          <a:srgbClr val="FFC799"/>
        </a:lt2>
        <a:accent1>
          <a:srgbClr val="FEAA66"/>
        </a:accent1>
        <a:accent2>
          <a:srgbClr val="FE7200"/>
        </a:accent2>
        <a:accent3>
          <a:srgbClr val="CCB3AA"/>
        </a:accent3>
        <a:accent4>
          <a:srgbClr val="DADADA"/>
        </a:accent4>
        <a:accent5>
          <a:srgbClr val="FED2B8"/>
        </a:accent5>
        <a:accent6>
          <a:srgbClr val="E66700"/>
        </a:accent6>
        <a:hlink>
          <a:srgbClr val="D4510A"/>
        </a:hlink>
        <a:folHlink>
          <a:srgbClr val="FFFFFF"/>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PwC</Template>
  <TotalTime>224</TotalTime>
  <Words>2941</Words>
  <Application>Microsoft Office PowerPoint</Application>
  <PresentationFormat>On-screen Show (4:3)</PresentationFormat>
  <Paragraphs>305</Paragraphs>
  <Slides>39</Slides>
  <Notes>7</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39</vt:i4>
      </vt:variant>
    </vt:vector>
  </HeadingPairs>
  <TitlesOfParts>
    <vt:vector size="42" baseType="lpstr">
      <vt:lpstr>PwC</vt:lpstr>
      <vt:lpstr>tb4_onscreen_v2.1</vt:lpstr>
      <vt:lpstr>Visio</vt:lpstr>
      <vt:lpstr>PowerPoint Presentation</vt:lpstr>
      <vt:lpstr>Agenda</vt:lpstr>
      <vt:lpstr>Security Policy</vt:lpstr>
      <vt:lpstr>Security Policy contd.. </vt:lpstr>
      <vt:lpstr>A well defined Security Policy will help government organizations </vt:lpstr>
      <vt:lpstr>A well defined Security Policy will help government organizations contd..</vt:lpstr>
      <vt:lpstr>Information security policies</vt:lpstr>
      <vt:lpstr>Information security policies contd.. </vt:lpstr>
      <vt:lpstr>Purposes of a Security Policy</vt:lpstr>
      <vt:lpstr>Security Principles</vt:lpstr>
      <vt:lpstr>The principles for security policies are based upon the following goals:</vt:lpstr>
      <vt:lpstr>Security Policy Goals</vt:lpstr>
      <vt:lpstr>The policy deals with the following domains of security</vt:lpstr>
      <vt:lpstr>Types of information security policy documents</vt:lpstr>
      <vt:lpstr>Elements of an information security policy document</vt:lpstr>
      <vt:lpstr>Policy Hierarchy</vt:lpstr>
      <vt:lpstr>Characteristics of good security policies</vt:lpstr>
      <vt:lpstr>Policy Flexibility</vt:lpstr>
      <vt:lpstr>Security Policy Communication</vt:lpstr>
      <vt:lpstr>Policy Management</vt:lpstr>
      <vt:lpstr>Relationship to Standards and Procedures</vt:lpstr>
      <vt:lpstr>Relationship to Standards and Procedures</vt:lpstr>
      <vt:lpstr>Security Policy Structure</vt:lpstr>
      <vt:lpstr>Roles and Responsibilities</vt:lpstr>
      <vt:lpstr>Recommended Development Method</vt:lpstr>
      <vt:lpstr>Recommended Development Method (contd..) </vt:lpstr>
      <vt:lpstr>Recommended Development Method (contd..) </vt:lpstr>
      <vt:lpstr>Recommended Development Method (contd..) </vt:lpstr>
      <vt:lpstr>Recommended Development Method (contd..) </vt:lpstr>
      <vt:lpstr>Recommended Development Method (contd..) </vt:lpstr>
      <vt:lpstr>Recommended Development Method (contd..) </vt:lpstr>
      <vt:lpstr>Recommended Development Method (contd..) </vt:lpstr>
      <vt:lpstr>Recommended Development Method (contd..) </vt:lpstr>
      <vt:lpstr>Security Policy Implementation</vt:lpstr>
      <vt:lpstr>Security Policy Implementation contd..</vt:lpstr>
      <vt:lpstr>Security Policy Implementation contd..</vt:lpstr>
      <vt:lpstr>Security Policy Implementation contd..</vt:lpstr>
      <vt:lpstr>Policy Review</vt:lpstr>
      <vt:lpstr>Policy Review contd..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Raghu Patri</cp:lastModifiedBy>
  <cp:revision>95</cp:revision>
  <dcterms:created xsi:type="dcterms:W3CDTF">2006-08-16T00:00:00Z</dcterms:created>
  <dcterms:modified xsi:type="dcterms:W3CDTF">2013-09-16T08:05:31Z</dcterms:modified>
</cp:coreProperties>
</file>